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60" r:id="rId3"/>
    <p:sldId id="280" r:id="rId4"/>
    <p:sldId id="281" r:id="rId5"/>
    <p:sldId id="275" r:id="rId6"/>
    <p:sldId id="282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66" r:id="rId19"/>
    <p:sldId id="274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4T20:35:36.772"/>
    </inkml:context>
    <inkml:brush xml:id="br0">
      <inkml:brushProperty name="width" value="0.08571" units="cm"/>
      <inkml:brushProperty name="height" value="0.08571" units="cm"/>
      <inkml:brushProperty name="color" value="#ED1C24"/>
    </inkml:brush>
  </inkml:definitions>
  <inkml:trace contextRef="#ctx0" brushRef="#br0">12363 7240 5120,'0'0'2016,"0"0"-1088,0 0-384,0 0 640,0 0-128,0 0 96,0 0-96,0 0 0,0 0-576,18 0 0,-18 0 32,19 0-64,-19 0-1,0 0-255,18 0-128,1 0-32,-19 0 32,19 0 32,-19 0 32,18 0 0,-18 0 64,19 0-32,-1 0 64,-18 0-64,19 0 64,-19 0-64,18 0 0,1 0-32,-1 0 64,1 0-32,-1 0 64,20 0-192,-20 0-96,1 0 32,-1 0 0,1 0 32,-1 0 64,1 0-32,18 0-32,-19 0 96,1 0 64,0 0-64,-1 0 0,19 0-32,-18 0-64,-1 0 32,1 0-32,-1 0-96,1 0 64,0 0 32,-1 0 64,1 0-32,-1 0 64,1 0-64,-1 0 64,19 0-128,-18 0-64,-1 0 64,1 0 0,18 0 32,-18 0 0,18 0 0,-19 0 64,19 0-32,-18 0 64,18-18-128,0 18 0,-18 0 32,17 0 64,-17 0-32,18 0-32,-18 0-64,18 0 32,-18 0 32,17 0 64,-17 18 32,18-18 32,-19 0-160,1 0 32,0 0 0,-1 0 0,19 0 0,-18 0 64,-1 0-96,19 0-64,-18 0 64,18 0 64,-18 0 128,18 0 64,0 0-96,-19 0-96,1 0 0,18 0 32,0-18-32,0 18-32,-18 0 32,18 0 32,0 0-96,0 0 0,-18 0 32,18 0 0,-19 0 0,19 0 64,0 18-32,-18-18-32,18 0 32,0 0-32,-18-18 0,18 18 64,-1 0-32,2 0-32,-1 0-64,0-19 32,-18 19 32,17 0 64,1 0-32,1 0-32,18 0 32,-19 0-32,-1 0 0,-17 0 0,18-18 0,0 18 0,-18-19 0,18 19 0,0 0 0,-19 0 64,19-18-32,-18 18 64,18 0-64,-18 0-32,-1 0 32,1 18 32,-1-18-96,19 0 0,-18 0 32,-1 0 64,20 0-32,-1-18 64,0 18-64,18 0 64,-17 0-64,17 0-32,-18 0 32,0 0 32,0 0-96,1 0 0,-1 0 160,-19 0 64,19 0-64,-18 0-32,-1 0 32,1 0 64,-1 0-160,1 0-32,0 0 64,18 0 32,-37 0-32,18 18-64,1-18 32,-1 0 32,-18 19-32,18-19 64,-18 0-64,0 0-32,0 0-128,-18 0 0,18 0-1760,-18 0-736,-1-19-3135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5T01:20:25.004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12648 11552 4992,'0'0'1824,"0"0"-960,0 0-864,0 0 320,0 0-128,0 0-32,0 0 32,0 15 96,16-15-128,-16 15-32,15-15 0,-15 16 64,15-16 32,-15 15-96,0 0-96,0-15 352,0 15 128,0 0-128,0 16-64,0-17-96,-15 17 0,15-1-128,0 0 0,0 0-32,0-15 32,0 16-128,-15-16 0,15 15 32,0 0 0,-16-15 64,16 16 32,-14-17 96,-2 17 32,1-16 32,0 15 0,0-15-224,15 0 0,0 1-32,0-16 0,30 14 64,-15-14-32,1 0 64,-2 0-64,17 0-32,-1-14 32,0 14 32,0-16 96,16 1 128,14 0 64,-14 0 32,-1 0-128,0 0-96,-15 15-64,1-15-96,-1-1-64,0 16 32,0-14 32,-30 14 0,31 0 0,-31 0 0,14 0-224,-14 0 0,0 0-1376,0-16-3168</inkml:trace>
  <inkml:trace contextRef="#ctx0" brushRef="#br0" timeOffset="-977">15460 10599 4864,'-15'0'1824,"0"0"-960,0 0-672,15 0 480,-15 0-224,-1 0 64,2 0-288,-2 15-64,1-15-96,-15 15 96,0-15 128,-1 15-96,1-15 64,0 15-96,0 0 0,0 0-32,-31-15 64,16 16-32,-16 14 0,1-15 32,14 15 32,-14 0-96,0 1-32,-1-1-32,0 0-64,1 15 32,-16-14 32,16 14-32,-16 1 64,16-1 128,-16-15 128,16 15 0,-1-15 96,1 1-224,-1-1-64,1 0-96,0 1 32,-1 14-64,0-15-32,1-14 32,-1 14-32,16 0 128,-1-15 64,1 15-64,0-15-32,-1 1-32,16-2 32,0 2-64,-15 14-32,14-15-64,-14 0 32,15 0 32,-31 16 64,16-17-32,-1 17-32,1-16 32,0 15-32,-1-15 128,1 16 64,15-16-64,0 15-32,-1-30-32,17 15-64,-2 0 32,1 0-32,0-15-96,15 0 0,-15 0-96,15 0-32,0 0-384,0 0-160,0 0-928,0 0-352,15-15-1344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5T01:19:51.602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8713 9000 7296,'-15'0'2720,"15"0"-1472,0 0-1472,0 15 640,15 0-256,-15-15 224,0 30 64,15-15-224,-15 15 64,15-30 64,1 15-128,-2 1-64,2-16 64,-1 0 64,0-16 64,15 1 96,-30 0-288,15 0-96,0-15-64,-15 15 64,0 0-32,0 0 64,-15-1-64,15 1 64,0 0-128,-15 15 0,15 0-32,0 0-64,15 0 0,0 15 96,0 0 64,0 1 64,16 14-32,14 0-64,0-15 32,-14 15-32,-1 1 0,0-17 64,-15 17 32,0-16 32,-15 15-64,0-15 32,-30 15 0,15-15 32,-30 16 128,14-16 159,-14 0-159,0 0-64,-1 0-96,16-15-96,-15 15 32,15-15 32,0 0-384,-1-15-1087,31 15-257,0-30-704,15 15-256,15 0-512</inkml:trace>
  <inkml:trace contextRef="#ctx0" brushRef="#br0" timeOffset="702">9605 8757 7296,'-15'15'2816,"15"-15"-1536,0 0-1216,0 0 544,15 0-128,-15 0 32,30 0-64,0 0 32,16-15-256,-16 15 160,16-15 32,-1 0-192,15 0-64,-14-1-256,-1 1-64,16 0-800,-16 15-320,0-15-896,16 15-384,-1-15-320</inkml:trace>
  <inkml:trace contextRef="#ctx0" brushRef="#br0" timeOffset="463">9802 8607 9600,'-15'-16'3584,"15"16"-1920,15-15-1600,-15 15 736,0 0-480,15-15-96,0 15-64,-15 0-33,16 0-63,-16 0 96,0 0 32,0 15 64,0 16 0,0-1-128,0 0-32,-16 16-32,16-1-64,0-15 96,16 16 0,-16-16-32,14-15-64,2 0-64,14 0-32,0-15-96,0 0 32,1-30-608,-1 15-223,-15-15-1249,16 0-480,-17 14-992</inkml:trace>
  <inkml:trace contextRef="#ctx0" brushRef="#br0" timeOffset="2086">11420 8077 7808,'15'15'2880,"0"-15"-1536,31 15-1280,-31-15 544,0 15-480,16 15-32,14-15-160,-15 16 0,0-16 64,15 0 0,-14 0 0,-1-15-1696,15 0-704,-30-15-608</inkml:trace>
  <inkml:trace contextRef="#ctx0" brushRef="#br0" timeOffset="1860">11707 7956 5632,'-14'15'2112,"-2"15"-1152,1 0-576,15-14 672,0 14-192,-15 15-32,15 1-448,-15-16-256,15 16-64,-16-16-224,16 0-32,-15-15-1056,0 15-352,15-30-1376</inkml:trace>
  <inkml:trace contextRef="#ctx0" brushRef="#br0" timeOffset="2941">12584 7714 6656,'-16'0'2464,"1"0"-1344,0 0-480,15 0 864,0 0-448,-15 0-128,15 15-512,15 1-288,-15-16-64,15 14-64,0-14 64,15 16 160,1-16 128,-1 0-128,15 0 32,1 0-32,-1-16 95,-15-14-95,16 15-64,-1-30-64,-30 14 0,15 1 64,-14 0 64,-16 0-32,0 0-32,0 14-96,0-14 32,-16 30-224,16-15 32,0 15-128,16 15 64,-1 15 96,0 0 32,15 1 96,0-1 96,1 0-224,-1 1 0,30-1 0,-29 0 96,14 15 0,1-14 64,-16-1-128,0 0 0,0 1 96,-30-1 32,15 0-32,-30 15-64,15-14-64,-30-1 32,0 15 96,0-14 32,-1 14-128,-14-30 32,-15 0 0,14 0 64,-15-15-384,16 0-192,0-15-511,15-15-161,14 0-480,16-16-192,0 1-1728</inkml:trace>
  <inkml:trace contextRef="#ctx0" brushRef="#br0" timeOffset="3255">13445 7170 10880,'0'0'4128,"15"-30"-2241,15 15-1631,-14 0 864,14 0-640,15 0-96,0 0-256,16-16-96,-1 1 0,1 15-32,-16 0 0,1 15 128,-16 15 160,0 0 32,-15 15 128,0 1-160,-15 14-96,0 0-96,0 1-96,0-1 32,0 0 32,0-30-256,16 15-32,-2-30-288,17 0-160,-16-14-800,15-17-319,0-14-1505,-14 15-640,-2 0 384</inkml:trace>
  <inkml:trace contextRef="#ctx0" brushRef="#br0" timeOffset="3404">13581 7397 11648,'15'0'4288,"0"0"-2305,30-30-2015,-29 30 736,29-30-928,-15 15-192,15-15-3167,16-16-1345,-1 1 992,-15 15 608</inkml:trace>
  <inkml:trace contextRef="#ctx0" brushRef="#br0" timeOffset="3901">14398 6928 11136,'-15'0'4224,"15"0"-2305,-15 0-1663,0 15 864,15-15-640,-15 0-96,15 0-544,-16 0-128,1 0 128,15 15-1184,-15-15-543,0 0-1569,0 15-2016,15 0 1568</inkml:trace>
  <inkml:trace contextRef="#ctx0" brushRef="#br0" timeOffset="4021">14394 7132 7424,'0'-26'2816,"0"26"-1536,0 0-1632,0 0 352,0-27-3136,-26 27-1248</inkml:trace>
  <inkml:trace contextRef="#ctx0" brushRef="#br0" timeOffset="4455">13278 7639 7552,'0'0'2880,"0"0"-1536,0-15-3456,0 0-448,-14 15-160,14-15 160</inkml:trace>
  <inkml:trace contextRef="#ctx0" brushRef="#br0" timeOffset="4322">13144 7337 10368,'-16'15'3872,"16"-15"-2112,16 15-1760,-16-15 671,0 0-447,0 0-64,14 0-959,-14 0-321,0 0 544,0 0-1824,0 0-736,0 15-160</inkml:trace>
  <inkml:trace contextRef="#ctx0" brushRef="#br0" timeOffset="4831">11797 7941 8320,'30'-15'3168,"-30"15"-1728,0-15-1696,15 15 576,-15 0-288,0 0-32,0 0-64,0 15 32,-15 0 32,15 0 0,0 0 64,0 1-672,0-2-288,0-14-2528</inkml:trace>
  <inkml:trace contextRef="#ctx0" brushRef="#br0" timeOffset="4981">11903 8228 8064,'-14'0'2976,"14"-30"-1600,-16 30-1760,16 0 416,-15-15-2112,15 0-768,-15 0 96,0 0 192</inkml:trace>
  <inkml:trace contextRef="#ctx0" brushRef="#br0" timeOffset="5356">10315 8470 5504,'-14'0'2112,"14"-30"-1152,14 15-640,-14 15 640,0 0-160,0-15 96,0 15-96,0 0 0,0 0-448,0 0 64,0 0 96,0 15-1120,0 0-1344,0 15-704,0 0-608</inkml:trace>
  <inkml:trace contextRef="#ctx0" brushRef="#br0" timeOffset="5491">10339 8750 7168,'0'0'2720,"0"0"-1472,0 0-1472,0 0 448,0-26-1568,-27 26-608,27 0-704,-26-27-288</inkml:trace>
  <inkml:trace contextRef="#ctx0" brushRef="#br0" timeOffset="5837">9122 8849 7552,'-15'15'2816,"15"-15"-1536,0 0-1216,0 0 544,0 0-384,0 0-128,0 0-64,0 0 32,15 15-32,-15-15-512,0 15-224,15 0-2688</inkml:trace>
  <inkml:trace contextRef="#ctx0" brushRef="#br0" timeOffset="5988">9194 9188 8064,'0'0'3072,"0"0"-1664,-27 0-1568,27 0 480,0 0-1312,0-27-544,0 27-1664,0-26-704</inkml:trace>
  <inkml:trace contextRef="#ctx0" brushRef="#br0" timeOffset="6484">8018 9423 7936,'30'-15'2976,"-30"15"-1600,0-14-2304,0 14 192,0-16-2432,0 16-960</inkml:trace>
  <inkml:trace contextRef="#ctx0" brushRef="#br0" timeOffset="6347">7897 9166 8064,'0'0'2976,"0"0"-1600,0 15-1472,14-15 608,-14 15-1248,0-15-352,0 15-2208,0-15-992</inkml:trace>
  <inkml:trace contextRef="#ctx0" brushRef="#br0" timeOffset="-646">7534 9181 6784,'-15'15'2624,"15"-15"-1408,0 15-928,15-15 704,-15 16-416,15-16-64,1 15-96,13 0-32,-13 0-192,29 15 160,1-15 128,-16 16-32,0-16 0,15 0-256,-14 15-64,-16-30-64,15 15 32,-15 1-480,16-16-224,-31 14-1440,14-14-608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5T01:19:44.560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11250 10278 10112,'0'0'3776,"15"-15"-2048,-15 15-1376,0 0 895,0 0-319,15 15 0,-15 0-224,15 0-64,1 15-352,13 16 192,-13-1 64,-1 1-96,15 14 0,-15 1-256,16-16-128,-16 16-192,0-16 0,15 0-288,-15-14-128,0-1-224,1 0-64,-16 1-832,14-16-288,-14-1-2367,-14-14-1729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5T01:19:46.316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7625 10448 4736,'-15'0'1824,"15"0"-960,0-14-672,0 14 544,15 0 32,-15 0 96,30 0-32,-15-16 32,15 16-480,1-15 64,-1 15 64,16-15-192,-1 0-96,0 0 0,1 0 0,14-16 32,0 16 64,31 0-96,-16-15 32,16-1-96,0 16 64,0-15-192,-1 0-32,31 15-64,-15-15 0,0 14 128,0-14 96,0 0 64,-1 0 32,17 0 0,-17-1 63,1-15-159,0 16-32,-15 0-64,14 0 32,-14 0-128,0-1 0,0 16 32,-16 0 0,-14 0 192,-1 15 192,0-15-64,-14 15 0,-1-15-128,-15 15-32,1 0-32,-16 0 0,0 0 128,0 0 96,0 0-64,-15 15 0,15 15-160,-15-15-96,16 15 0,-16 1-32,14 14-96,2 1 64,-16-1 32,15 1 0,0-1 0,15 0 0,-15 1 0,0-1 0,15 1 0,-14-17 64,-1 2-32,0-1-32,0 0 32,0 1 32,-15-16-96,15 0 0,-15 15-128,0-15 32,0-15 0,-15 16 64,0-16-32,-15 0 32,-1 0 128,1-16 32,-15 1-32,0-15-64,-1 0 160,1 15 128,15-16-224,-1 16-32,1 0-32,15 0 64,0 15-96,15 0-64,0 0 64,15 15 0,0 0 32,15 0 0,1 0 0,14 1 0,1-1 0,14 0 64,0 0 32,1-15 32,-1 0-160,-15 0 32,1 0 64,-1 0 32,-14-15 32,-1-15 64,-15 14-96,15-14 0,-30 15-32,15-15 32,-15-1-64,0 17 64,0-2-224,0 1 32,-15 15-672,15-15-288,-15 15-960,0 0-383,15 0-2337</inkml:trace>
  <inkml:trace contextRef="#ctx0" brushRef="#br0" timeOffset="4384">8411 9601 7040,'0'0'2624,"0"0"-1408,0 0-1216,0 0 576,0 15-256,0 0 0,-15 0-192,0 15-32,0 1-32,0 29 32,0-15 64,-15-15-64,30 16-64,-16-16-160,1 0-64,15-15-1408,-15-15-576,15-15-832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5T01:19:42.142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9651 10965 7296,'-16'0'2816,"16"0"-1536,-14 0-1088,14 0 704,-16 0-128,1 0 32,0 15-256,-15 16 0,15-1-320,-16 15 0,17-14 0,-17 29 32,16-30 0,0 0-129,15 16-31,0-16 160,15-15 96,15 1 224,0-2 96,16-14-128,14 0-64,-14 0-288,15 0-128,-31 0-256,15 0-32,-15 0-832,-15 0-320,1-14-511,-2 14-97,-14 0-1056,0-16-1504,0 1 1440</inkml:trace>
  <inkml:trace contextRef="#ctx0" brushRef="#br0" timeOffset="824">9862 11055 7424,'0'0'2816,"-15"0"-1536,30 0-1344,-15 0 544,0 15-288,15-15-32,-15 15 0,15 0 32,1 15-96,-2-14 96,1 14 0,1-15-64,-1 15-96,0-15 64,0 1 0,-15-2 224,15-14 192,-15 0 160,0 0 0,0-14-32,0-2-257,-15-14-95,15 15-32,-15-15 0,30-1-224,-15 1-64,15 15-96,0 0 0,1 15 160,-16 15 32,14-15 64,2 15 0,-1 0-160,0 0 32,-15 1 0,15-1 64,-15 0-32,0 0 64,0 0 64,0 0 128,0-15 0,0 0 64,0-15-64,0 0 64,0 0-192,0-15-32,0-1-64,15 16-64,-15-15-64,15 15 32,0 0 32,-15 15 0,31 0 0,-16 15 0,0 0 0,15 0 64,-14 0-192,13 0 32,-13 0-320,14 1-128,-15-16-1056,0 15-415,0-15-2113,1 0-1440,-2-15 2432</inkml:trace>
  <inkml:trace contextRef="#ctx0" brushRef="#br0" timeOffset="1246">10301 10345 9344,'-15'0'3520,"15"0"-1920,0 30-1440,15-14 704,-15 14-288,15 0-1,0 15-63,1 1 0,14 14-256,0-14-32,0 14 96,1-15-192,-2 1-64,2-1-32,-16-15 32,15-15-32,-15 16-32,15-16 96,-30 0 0,0-15-32,0 0-64,-15 0-192,0 0-128,-15 0 192,0 0 96,-16 0 0,1 15 0,15 15-32,0-15-64,0 16 224,14-2 160,1-13-288,15 14-32,15-15 96,15 0 32,-14-15 64,14 0 64,15-15-160,-15 0-32,1 0-704,14 0-256,-15-1-1215,16-13-513,-17 13-1408</inkml:trace>
  <inkml:trace contextRef="#ctx0" brushRef="#br0" timeOffset="1439">10755 10934 7808,'0'0'2880,"0"0"-1536,0-14-992,0 14 672,0 0-128,0 0 32,15 0-256,-15 0-1,15 0-383,1 0-96,14 0 0,-15 0-96,15-16-64,15 16-224,-14-15-128,14 0-1567,-15 0-769,0-15-1440</inkml:trace>
  <inkml:trace contextRef="#ctx0" brushRef="#br0" timeOffset="1785">11148 10677 8320,'0'15'3168,"0"-15"-1728,15 31-1248,-15-31 704,15 14-192,1 17-32,-1-16-352,0 0-128,15 0-128,0 15-64,-14-30 96,14 0 287,-15 0 225,0 0 96,-15-15 64,15-15-64,-15 0 32,0-1-224,0 1-32,0-15-288,0 15-64,-15-15-64,15 29-64,0-14-128,0 15-64,0 0-704,0 15-1664,15 0-63,0 0-737,1 15-192,-2 0 448</inkml:trace>
  <inkml:trace contextRef="#ctx0" brushRef="#br0" timeOffset="2116">11572 10648 7296,'0'0'2720,"14"0"-1472,-14 0-544,16 0 832,-16 0-384,15 0-32,-15-15-449,15 15-95,0-15-320,-15-16-96,16 16 32,-2-15 32,-14-1 32,0 16 288,-14-15 192,-2 30-96,1-15-64,0 30-256,-16 0-128,2 15-32,13 1-32,1 14-64,0 1-64,15-16 32,0 15 32,15-14-32,-15-1-32,31-14 32,-16-2-32,15-14 0,0 0 0,1 0-160,-1-14-32,0-2-832,0 1-352,0 0-1695,-14-16-673,-2 2-576</inkml:trace>
  <inkml:trace contextRef="#ctx0" brushRef="#br0" timeOffset="141319">9469 10844 128,'45'-136'0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5T01:20:22.197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13574 9922 7040,'-30'15'2624,"30"0"-1408,-15 0-1344,30 1 416,-15 14-224,15 0 32,16 15-128,-1 16 0,15 30 32,15-1 0,1 31 64,14 15-32,1 0-32,-1 0 32,1 15-32,0-15 0,-16 16 0,-15-16 0,1-15 0,-1-15 0,-15-16 64,-15 1 32,15-15 96,-14-31-96,-1 15-64,0-29-1056,0-17-448,0-14-1440</inkml:trace>
  <inkml:trace contextRef="#ctx0" brushRef="#br0" timeOffset="781">13468 9619 8960,'-45'-15'3328,"45"0"-1792,0 0-1440,15 15 736,15-15-480,15 0-32,16-15-256,14-16-64,1 1 0,15 0-288,15-1-64,14-15 128,-13 1 96,13 0 96,1-1 96,0 0-32,0 1-32,-15 15 96,0-1 0,0 16-32,-31 0-64,-14 30 288,14 0 128,-14 0 0,-1 30 0,-15-15-225,31 30-127,-16 1-32,1 29-32,15 1 0,-1 15 0,1 0 0,-1 14 0,16 1-96,0 15 64,0-15-32,-16 15-63,0-15-1,16 0 96,-30-1 0,-1-14 32,1 0 64,-16-15 32,0-1-32,1-14 31,-16 15-63,-15-16 64,1 0 0,-2 1 32,-14-1 64,0 1 96,-14-1-128,-2 0-96,-14 1-32,-15 15 32,-1-31 96,-14 16 64,-16-16-96,-30 1-32,1-1-32,-1-15 32,-30 15-64,15 1-32,0-16 96,0 15 64,0 1-64,15-16-64,0 16-96,16-17-32,-1 2 64,0-1 0,31-15 32,-16 0 64,31 1-192,-1-2-32,16-14-928,0 0-415,15 0-6241,0-14 3264</inkml:trace>
  <inkml:trace contextRef="#ctx0" brushRef="#br0" timeOffset="27309">13377 9559 4480,'-15'15'1760,"15"-15"-960,0 0-576,0 0 480,0 0-288,0 0-64,0-15-192,15 15-64,-15 0-32,0 0 32,0 0 0,0 0 576,0 0 288,0 15-224,0 0 0,-15-15-448,15 15-96,0 1-128,0-16-64,0 14 32,0-14-32,15 16 0,-15-16 64,0 15-96,0-15-64,0 0 128,0 0 96,0 0 256,0 0 64,0 0-32,15 0 0,-15 15-320,0-15-32,31 15-128,-17 31 0,2-17 64,14 17 0,0-1 0,0 1 0,0 14-96,1 1 64,-1-1 32,0 1 0,-15 14 0,15 16 0,1 0-288,-16-1-128,15 31-128,1-15-96,-2 0 160,2 0 128,-1 0 128,-15-16 128,16 1 128,-1 0 64,0-15-128,0-16 32,0 16 64,-14-16 32,14 0-32,-15 1 32,15-1-128,-14-15-64,-2 1 64,17 15 64,-16-16 0,0-15-32,0 15 32,0-14 32,0-1-32,1 0 64,-16 0-128,15 1 0,-15-1 32,15-15 64,-15 0 160,15 0 192,-15 1-160,15-2 0,0-14-128,0 0-32,-15 0-32,15-14-64,0 14 96,-15-16 0,16 16-32,-16-15-64,15 15 32,-15-15 32,15 15-96,-15-15 0,15 0 32,0 15 64,0-15-192,15-1 32,1-14 32,-1 0 96,0 0 128,1 0 64,14-1 96,0 1 128,1 15-192,-1-16 0,0 17-192,1-1-64,-1-1-160,-15 1-32,-15 15-192,0 0-96,1-15-352,-1 15-128,-1 0-768,-14 0-256,0-15-928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5T01:21:43.508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13392 8387 2560,'-30'0'960,"0"0"-512,-15 0 32,45 0 480,-15-14-32,-1 14 32,16 0 0,-15-16 32,15 16-256,-15 0-96,15-15-384,0 15-160,15 0-64,0-15 160,16 15 128,-1 0 96,0 0-64,15 0 32,16 0-160,-1 0 32,1-15-96,-1 15 0,0 0 32,-14 0 32,15 0 32,-31 0 64,15 15-32,-15-15 64,-15 15-128,16 16 32,-16-1-96,15 0 0,-15 0-96,15 1 32,-15-2-64,1 2-32,14-1-64,0 16 32,-15-16 32,15 0 0,-14 0 0,14 16 0,-15-1 128,0 30 160,0-14-161,15-1 1,-15 1-64,1 14-64,14-14 32,-15-16-32,0 15 0,-15 1 64,15-15-32,0 14-32,-15 0 32,15 1-32,-15-1 0,0-15 64,0 1-96,0-1 0,15-14 96,-15-1 32,0 0-32,0-15-64,0 0 96,0-15 0,0 0 32,-15 0 0,15-15-64,-30 15-64,0-15-64,0-15 32,-16 0 32,16-16 64,-15 16-96,-1-16 0,1 1 32,-1 0 64,16 15-192,-15-16 32,15 16 32,15 15 96,0-15 0,-16 14-32,31 16-64,-15 0-32,15 16-32,-15-1 0,30 15 96,0 0 64,1 1 0,-1-1-32,0 0-64,15 0 32,0-30 224,16 15 128,-1-30 192,15-15 64,1-15-224,-1-1-128,1-14-128,-16 0 0,16-31-128,-16 30 0,-15-14-32,0 14 0,-14 16 0,-1 15-64,-1 0-64,2 30-32,-1 0-224,-15 0-64,15 30-416,-15 0-223,0-15-705,15 15-288,0-15-1536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5T01:21:31.941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23126 6116 9728,'-76'15'3584,"61"1"-1920,-15-2-1952,14-14 640,1 16-320,0-1-32,0-1-64,0 2-32,15-1 64,15 15 64,0-15 64,31 0 320,-1 0 192,15-30 31,16 15 97,0-15-64,-16 0-32,1 0-192,-31-15-32,0 0 32,-30 15 96,-30-15-352,-15-1-192,-16 31-160,1-15 0,-16 30-192,15-15-96,1 15-672,29 1-256,17-2-735,28 2-289,47-16-288,30-16 0,15 2 0</inkml:trace>
  <inkml:trace contextRef="#ctx0" brushRef="#br0" timeOffset="-414">21598 5979 8320,'-45'-30'3072,"15"30"-1664,-15 0-928,14 0 832,1 0-704,-16 15-160,16 0-352,0 16-160,0-2 32,30 2 0,0 29 96,15 1 448,30-16 287,16 1-95,-1-16-96,16 1-288,-16-17-64,1-14 0,-1 0 64,1-30 128,-31 0 32,0-15-64,-30-16 0,0 16-96,-15-1 32,-15 1-352,-15 15-64,-1 15-192,-14-1-64,-1 16-288,1 0 0,15 16-608,14-1-256,16-1-1311,15 17-577,30-16-608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5T01:21:39.259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17362 9299 5632,'0'0'2112,"0"15"-1152,15 31-128,0-16 736,0 15-288,1 16-32,-2 14-704,17 31-320,-16 30-160,30 15-64,0 46 0,1-16 128,14 15 160,1 1-32,-1 0 96,1-16 0,0-14 32,-1-1-192,-15-15-65,0-30 1,1-15 0,-1-16-639,0-29-225,-14 0-1312,-1-47-608,-15-44-992</inkml:trace>
  <inkml:trace contextRef="#ctx0" brushRef="#br0" timeOffset="599">17483 9466 11136,'-75'-16'4224,"75"16"-2305,30-60-2303,1 45 640,14-30-192,31-1 96,14-14 64,31 0 32,15-1-128,0-15 256,16 0 160,-2 16-288,17-16-64,-16 1-64,1 14 64,-16 1-96,-16 15 0,1-1 32,1 16 0,-32 15-160,-14 0 32,-1 15 128,-30 30 64,16 0-64,-15 46-96,-16 15 0,0 29 32,0 16-96,0 16 0,1-1-32,29 16 0,1-1 128,30-15 32,-16 0-128,16 16 32,-1-31-64,-14 15 0,15-30 64,-31 15 64,1-31-96,-16 17-64,-15-17 128,-15 2 32,-15-2 0,0-29 32,-30-1 64,-15 1 64,-16 0-96,-14-31-32,-46 1-96,15-1-96,-30-15-32,0 0 96,-15 15 0,-1-14 32,1-1-224,0 0 0,0 1-608,15-1-192,15-15-928,0 15-383,15-15-1505,15-15-1376,16 0 2080</inkml:trace>
  <inkml:trace contextRef="#ctx0" brushRef="#br0" timeOffset="11698">18859 8695 4608,'0'-30'1760,"0"14"-960,0-14-576,0 15 480,0 0 64,0-16 160,-15 1-128,0 15-96,-15 0-384,-16-15-64,-14 30-32,-16 0-96,-14 15-32,-16 15 96,0 15 32,0 1 32,0 29 64,0 16-96,1 15 32,-1 30-224,15 30-96,0 46-64,16 30 96,29 30-288,16 15-96,15-15-64,45 0-32,46-15-64,45-14-64,15-17 512,30-45 288,16-30 352,44-14 160,-14-31-128,15-46-64,0-30-160,14-30-32,-14-15-448,0-46-192,-15-44-416,-31-16-160,-30-61 352,-30 1 256,-45-45 896,-31-32 416,-60 16 576,-15-14 288,-31 13-289,-14 32-63,-16-1-928,-30 31-416,0 29-352,-15 32-128,0 14-544,0 46-192,-30 14-191,-16 46-129,1 15-288,30 16-96,-1 14 672,16 0 384,16 1-480,44-16-160,15 15-768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5T01:20:19.536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8059 9826 6144,'-76'30'2272,"31"-15"-1216,0 15-896,29-15 608,-14 16-288,0 14 0,-1-30-288,2 15-128,-2 0-32,1 1-128,15 14 64,-16-14 32,17-2 0,-2 17 0,16-1 0,-15 1-96,30 14 64,-15 1-32,16-1 0,14 16 64,0-16 0,0 1 0,30-16 0,1 1 192,15-16 128,-1 0-160,16 0-96,-15-15-32,15 0 32,14 1-32,-14-16-32,15 14-64,0-14 32,-1 0 32,1 0 64,0 0 32,15-14 32,0-2 0,0 1 64,0-15-96,15 0-64,0 15 0,0-15 32,0-1-32,0 1-32,0-15 96,16 15 64,-1-31 0,0 15 64,0 1-64,15-15 0,-14-1-96,14 1-64,-15-1-64,16-15 32,-1 16-32,-15 0 0,15-1 64,0 1 64,1 14-96,-16-14-64,1 15 128,-2-1 32,17 1-96,-16-1 32,-15-14 64,30-16 32,16-14-128,-16-1 32,-15 0 0,-15 16 64,16-16-32,-16 15 64,-15 0-224,-1-14 32,-13 14-32,-2 1 64,1-1 32,-15 1 96,-1-1 96,1 0 64,-30 1-32,-1-16-32,1 0-96,-16 0-64,0 16 32,-29-1 32,-2 16-32,-14-1-32,-14 16 32,-2 15-32,-29 0 0,-30-1 0,-16 16 128,0 15 64,-15-15 0,-15 15-32,0 15-96,-15 0 32,15 0-128,-15 1 0,-15 14 32,0 0 0,0 15 0,-1 1 64,-29 29-96,-1 1 0,1-1 32,-30 16 0,-1-15 0,0 0 64,16-16-32,-16 16-32,0-1 96,16 1 0,-16 0-128,16-16 32,-1 0 0,0 1 0,1-16-96,-1 15 64,1-14 32,-16-1 64,15 16-32,16-16-32,-16 16 96,16-16 64,14 0-64,1 1 0,0-16-32,15 16-64,0-1 32,0 0-32,-1 1 0,16 14 0,0 0-96,15 1 64,0 15 96,15-1 32,15-14-32,-14-1 32,29 0-64,1-14 63,14-1-63,1 0-32,15-14-63,14-1-33,16 0-384,0-14-160,30 14-928,15-15-416,31-15-1728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4T20:35:37.621"/>
    </inkml:context>
    <inkml:brush xml:id="br0">
      <inkml:brushProperty name="width" value="0.08571" units="cm"/>
      <inkml:brushProperty name="height" value="0.08571" units="cm"/>
      <inkml:brushProperty name="color" value="#ED1C24"/>
    </inkml:brush>
  </inkml:definitions>
  <inkml:trace contextRef="#ctx0" brushRef="#br0">12488 8510 7808,'0'-18'2976,"0"18"-1600,0 0-608,0 0 928,0 18-640,0 1-289,18 17-95,-18 1 0,37 0-352,-18 19 96,19 18 32,-20 0-160,19-18-96,-19 18-96,19-18-96,-18-19 96,0 18 0,-1-17-32,1-1 32,-19-19-64,18 1 64,-18-1 0,0 0 32,0-18 128,0 0 96,-18-18-64,-1 0 0,1-1-160,-1-36-32,0-1-32,1 0-64,18-18-64,0 0 32,0 0-32,0 0 0,18 0 0,1-1-64,0 38 96,-1-18 0,19 18 96,-18 0 32,-1 18-128,19 0 32,-18 1 0,0 0 0,-1 18 0,-18-19 64,19 38-32,-19-19-32,18 0-128,-18 18-480,19-18-128,-19 18-960,18 1-351,-18 0-2305,19-19-1664,-1 0 2528</inkml:trace>
  <inkml:trace contextRef="#ctx0" brushRef="#br0" timeOffset="616">13173 8955 8192,'0'0'3072,"19"0"-1664,-1 0-1024,-18 0 832,19 0-512,0-19-64,18 1-384,0 0-96,0-1-96,0 1-64,0-1 32,-19 0 32,20 1 32,-20-1 223,19-18 193,-37 19-128,19-19 32,-1 0 32,-18 18 96,19-18-160,-19 0 32,0 18-256,0 1-32,0-1-64,-19 1 32,19-1 0,0 19 32,-18 0-64,-1 0-64,1 0 32,-19 19-32,-1-1-96,-17 19 64,18 0 32,0 1 64,-19-1-96,19 18-64,18 0-32,-18 1 96,19 0 0,-1-1 96,19 1-96,-18-19 0,18 0 32,0-18 0,18 18 64,1-19 96,18 1-64,-19-1-64,20-18 0,-1 19 32,18-19-32,-18 18 64,0-18-64,0 0 64,1-18 0,-20 18 32,19-19-64,-18 19 32,-1-18-768,1-1-256,-1 1-2239,-18-19-897,18 18-416</inkml:trace>
  <inkml:trace contextRef="#ctx0" brushRef="#br0" timeOffset="1373">14157 7898 8064,'-38'0'2976,"38"0"-1600,0 19-1056,0-19 800,0 18-320,-18-18 0,18 37-96,0-18 31,18 36-415,-18-17 160,19 17 96,0 1-192,-1-1-64,19 1-256,0 18-96,0 0 64,-18-18 32,18 18 0,0-19-64,-18 1 32,18 0-32,-19-1 0,19-18 0,-19 0 0,1-18 0,-19 18 64,19-19 32,-19 19 32,0-18 0,0-19-64,0 19-64,0-19 224,-19 0 160,0 0-64,1-19 0,-1 0-128,-17 1-32,-20-1-192,0-18 32,-18 19 0,0-19 64,0 18 32,18 19 32,1 0-160,18 0 32,0 19-64,18 18-64,0-19 0,1 19 96,-1 0 0,1 1 32,18-1-96,0-1 64,18-17 32,1 18 64,18-19-32,0 1-32,19 0 96,-1-1 0,1-18 32,0 0 0,-1-18 64,19 18 32,-37-19-96,1 0-96,17 1 64,-18-19 0,-19 18-32,19 1 32,-18 0-64,0-1-32,-19 19 32,18-18 32,-18 18-32,0-19-32,0 0-832,-18 1-2912,18-1-639,-19-18-609</inkml:trace>
  <inkml:trace contextRef="#ctx0" brushRef="#br0" timeOffset="2002">14879 8472 7296,'-18'0'2720,"18"0"-1472,0 0-672,-19 0 736,19 0-192,0 19 64,-18-1-480,18 1-161,0-1-319,18 19 64,1-19 96,-1 1 96,1 0 96,18-1-192,1-18-64,-2 0-96,1 0-64,19-18-32,-18-1 64,-2 0-32,-17-18 64,18 19 64,-37-19 64,18 19 96,-18-1 64,0-18-96,-18 18 0,-1 1-96,-18-1-32,1 1-160,-2-1-32,20 1-96,-20 18-32,1 0 32,19 18 64,0-18-96,-20 19-64,20-1-384,-1-18-64,0 19-800,1-1-320,18 1-1535,0-19-673,0 19-576</inkml:trace>
  <inkml:trace contextRef="#ctx0" brushRef="#br0" timeOffset="2465">15102 8973 9600,'-19'19'3584,"19"18"-1920,-37-18-1312,37 0 895,-18-1-383,18 0-32,0 1-192,18-1-32,-18 20-320,19-19 32,-1-1 32,1 1-128,0-1 32,18 0-160,-19-18 0,19 0-32,0 0 32,-18 0 0,18-18 96,0 0-96,-18-1 0,-1 1 32,1-1 0,-1 0 128,-18-18 96,0 18 0,-18-17 32,-1-2-192,-18 20-64,0-20-64,0 20-64,0 18 32,0 0-32,0 0-96,0 18 64,18 1-192,-18 0 0,18-1-416,1 1-64,18 0-2496,18-38-3359,19 0 1599</inkml:trace>
  <inkml:trace contextRef="#ctx0" brushRef="#br0" timeOffset="3084">15788 8546 8704,'-38'-18'3328,"38"-1"-1792,-37 1-1312,37-1 832,0 19-256,-18-37 95,18 19 129,18-19 128,1 0-608,-1-1-32,20 20-32,-1-19-352,18 37-128,-18 0 64,1 18 64,17 1-32,-18-1-64,-18 20 0,18-1-32,-37 18 0,19-18 0,-19 19-224,-19 18-96,0-18 32,1 18 0,-19 0 96,18 0 128,-18 0-32,19-18 32,-20-19 128,20 0 32,-1 0 32,38-19 0,-19-18 128,18 19 160,1-19-96,18 0 0,-18 0-128,18 0 32,0 0-128,0 0 0,-18 0-32,18 18 32,-19-18-128,1 0 0,-1 0 96,19 0 96,-37 0 0,19 0 0,0 0-96,-19 0-64,0-18-320,0-1-128,0 19-1472,0-18-640,18-1-2783</inkml:trace>
  <inkml:trace contextRef="#ctx0" brushRef="#br0" timeOffset="3860">17050 8009 7552,'0'0'2816,"0"-18"-1536,0-1-1504,0 38 2560,0-19-896,0 18-161,0-18-223,0 19-448,-18-1-32,-1 0-224,0-18-32,1 0-192,-19 0-32,-19 19 160,19 0 96,-19-19 0,1 18 32,18 20-192,-19-1-64,37-1-64,-18 1-64,19 0-64,-1 1 32,19-20 32,0 19 64,0 0-32,0 0-32,19 0 32,-1-18-32,-18-1 0,19 20 0,-1-20 0,1 1 64,0-1-32,-1-18-32,1 19 32,-1-19-32,1 0 0,-19-19 64,18 1-32,1-1-32,18 1 32,-19-1 32,1 0-32,0 1-32,18 18-64,-19 0 32,19 0-32,-18 18 0,18 1 128,-18 0 32,18-1-32,-19 19-64,19-18 32,-18-1 32,-1 19-96,-18 0 0,0 19 96,0-38 32,0 20-32,0-1-64,-18-19 96,-1 19 0,-18-19 160,0 1 96,0-1 0,-19-18 96,19 19-288,-18-19-96,-1 0-64,19 19 0,0-19-160,18 0 32,1 0-288,18 18-64,-19-36-736,38 18-256,-1 0-1632,1-19-703,-1 0-769</inkml:trace>
  <inkml:trace contextRef="#ctx0" brushRef="#br0" timeOffset="4624">17865 8028 9216,'0'-19'3520,"0"19"-1920,0-18-1376,0 18 736,0 0-448,0 0-65,0-19 97,0 19 32,-19 0-288,19 0 32,-19 0 224,1 19-64,-19-19 96,0 18 32,0-18-64,-19 19 64,0-1-192,19 1-96,-18-1-96,36 1-64,-18 18-96,18-18-64,1-1-64,18 19 32,0 0 32,0 1 0,0-20-96,18 19 64,1-18 32,-1-1 0,20 0 0,-20 1 64,1 0-32,-1-19 64,-18 18-128,19-18 0,-1 0 96,1 0 32,-1 0-128,1-18 32,-1 18 64,1 0 32,0-19-192,18 19 0,-19 0 32,19 0 32,-18 19 32,18-19 0,0 18 0,0 1 64,0 0-32,-18 18-32,-1-19 32,1 19-32,-1 0 64,-18 0 32,0 19-32,-18-19-64,-1 19 96,-18-19 0,0 0 160,0 0 160,-19-19 64,19 1 96,-18-1-320,18-18-64,-1 0-416,1 0-160,0-18-1216,19 18-576,-1-55-4127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5T01:21:46.703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15584 10192 6144,'-15'0'2368,"30"0"-1280,-15 0-1056,0 0 512,15 0-512,1 0-128,-16 0 32,15-14 0,0 14 64,-15-16 64,15 16 96,-15 0 288,0 0 160,15-15 64,-15 15-32,15-15 96,-15 0-416,15 0-96,0-1-160,16 2-64,-1-2-64,0 1-32,1 0 64,14 0 0,0-1 32,1 1 0,44 0 192,-14 0 128,14-15 96,17 15 96,-17-16-288,31 16-64,-15 15-160,0-15-32,-16 15 32,1 0 64,-15 15-32,-16 0-32,1 0 32,-1 1-32,1-1 64,-1 0 32,1 0-32,-1 0 32,-14 0-64,-1 0-32,0 1 32,-15-1-32,1 0 0,-1 0 64,-15 1 96,0-2 127,0 2-127,1-1-32,-16-15-64,14 15-64,-14-15-128,0 0-64,0 0-1119,0 0-481,0-15-2400</inkml:trace>
  <inkml:trace contextRef="#ctx0" brushRef="#br0" timeOffset="331">17444 9648 6912,'0'-15'2624,"0"15"-1408,15 0-1504,-15 0 448,15 0-96,0 0 32,15 15 384,0 0 224,16 1-352,-1 14 96,16 15 64,-1-15-192,16 16-96,-1-1-128,1-15-96,0 16 96,-31-16 0,1 0 512,-32 0 320,-14 16 63,-30-16 65,-30 15-448,0 16-192,-31-16-256,-15 0-64,0 16-544,0-31-160,15 0-1471,16-30-577,14-15-1664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5T01:20:56.68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12815 11371 4096,'0'-16'1568,"0"1"-832,0 15-576,0 0 352,0 0 256,0 0 160,0 0-128,0 0-32,-15 15-416,15-15 64,-15 16 32,15-16 32,-15 14 32,0 2-192,15 14-128,-15-15 32,15 0 0,-15 0-96,15 16-96,-16-1 64,1 0 64,15 0-64,-15 1 0,15-1-32,0 0 32,-15 15-64,15-14-32,-15-1 160,0 15 32,15-15 64,-16 15 64,2-14-32,14-1 0,-15 16-32,15-31 0,-16 15-129,16 0-95,0-15 128,0 0 128,-15 0-32,15-15 96,0 16-192,0-16-32,0 0 0,0 14 0,0-14-64,15 0-64,-15 0 32,16 0 32,-1 0-96,15 0 0,-15 0 32,15 0 0,16-14 0,-16 14 0,15-16 0,0 16 64,1-15-32,-1-15 64,-14 15-64,14 0 64,-15-15-128,0 15 0,-14-1 96,-1 1 32,0 15-32,0-15-64,-15 15 32,0-15 32,0 15-32,0 0-32,0-15-64,0 0 32,-15-15-128,15-1 32,-15 1-96,0-15 0,-16-1 128,1-14 32,0 0 64,0 14 64,-1-14 96,1 14 128,15 1-64,-15-1-64,14 16 0,2 15 32,14 0-32,-16 0 0,16 15-256,16 0 0,-2 30 32,2 1 96,14-1-64,0 15-64,1 1 64,-2 14 64,17-15 0,-16 0 64,1 1-128,-1-1 0,0-14-128,0 14 32,-14-15 64,-2-15 32,2 0-64,-16 1 0,0-16-32,0-16 0,-16 1 96,-14-15 0,0-16 32,-15-14 64,-1 0 96,1-1-128,0 16-32,14 0 128,1 14 160,0 16-96,30 15-96,0 31-128,15-1-64,0 15 64,0 0 0,16 1 96,-2-1-32,-13 16-32,14-16 32,-15-15-32,15 16 0,1-1 64,-16-30-96,0 15-64,0-15-96,0 0-32,-15-15-320,0-15 320,-15-15 96,0 0 96,0-31 96,-15 1 32,-16-16 96,16 1-96,-1 14-64,17 16 128,-1 0 128,15 14-96,-16 16 64,32 15-160,-1 15 0,-1 1-32,17 29-64,-1-15 32,-15 15-32,16 1 0,-1-1 64,0-15-96,-15 15 0,16-14 96,-1-1 32,-15-15-192,0 16-64,0-16 128,0-1 64,-30-28 96,0-1-160,0-16 32,-16 1 0,-14-16 0,-15-14 128,14-16 64,-14 16-64,15 15-96,14 0 128,1 14 128,0 1-160,14 30 0,16 0-128,16 30-32,-1 16 32,0-1 64,15 0-96,16 16-64,-16-16 64,0 16 0,15-16-64,-14 0 64,-1 1-128,0-1 32,1-15-96,-17 0 0,2 1-32,-1-1 64,0-15-96,-15-15-32,0-30 160,-15 0 64,0-31 96,-15 1 64,-1-31 96,1 15 64,-15-15 96,-1 16-96,16 15 32,15 14 32,-1 16 64,16 15-256,16 15-96,-1 30-32,0 0 0,0 16 32,15-1-96,1 0 64,-1 1 32,0 14 0,1-14 0,-1-1 64,-15-15-32,0 16 64,15-17-128,-30 17 0,15-16-128,1 16 32,-16-31 64,0 15 96,0-15-64,-16 0-64,1 0 64,0-15 0,0 15 32,-15-15 0,14 0-160,-14 16 32,-15-16 64,0 14 96,-1 2 0,1-1-32,0 15 32,-1-15-32,1 15-96,-1-14 64,16-2 32,0-14 0,0 0 64,-1 0 96,16-14-64,0-17-64,0 1-96,0-15 32,15-1 32,0 1 64,0-30 32,15 14 32,-15-14 0,15-1 0,-15 0-64,15 1 32,-15-1-64,15 16-32,-15-1 32,0 16 32,0 14-32,0 1-32,0 0 96,0 30 64,0-15-224,0 30-96,-15-15 0,15 30 96,-15 16 32,0-16 32,0 15 0,-1 16 0,2-16 0,-1 1 64,15-16-96,-16 0 0,16-15-128,-15 15-32,15-15-64,0-15 0,0 0 160,0 0 32,0-15-32,15-15 64,-15 0 96,16-1 32,-1-14-32,-1 15-64,2-15 32,-16 15-32,15 14-96,0 1 64,-15 0 96,0 30 96,0 0-64,0 16-64,0-16 64,-15 15-64,0 15-32,15-14 32,-30-1 32,30 0-96,-15 0 0,-1 0 32,1 0 64,0 1-96,15-1 0,0-15-32,0 0 0,0 1 64,15-1 0,0-1 0,16 2 0,-17-16 128,17 0 64,-1-16-64,0 16-96,16 0-96,-16 0 32,30 16 32,-14-16 64,-1 0-32,-14 15-32,14-15-64,-15 0 32,0 15 32,1-15 64,-16 0-32,0 0-32,0 0 32,0 0 32,-15 0 32,0 0 96,0 0-160,0 0-32,-15 0 64,-15 0 32,0 15-128,-16-15 32,1 15-64,0-15 0,-1 15 64,-15-15 0,16 0 0,15 16 0,0-16 64,-1 15 32,16-15-192,0 0 0,15 0-32,0 0-32,15 0 128,0 15 64,16 0-64,14 0 0,1-15 32,14 15 0,1 0 0,-16-15 0,15 15 0,1-15 64,-16 0-96,0 0 0,1 0 32,-16 0 64,1 0 32,-16 0 32,-1 0-64,-14 0 32,-14-15-64,-1 15 64,-1 0-128,-14 0 0,-15 0 96,15 0 32,-31-15-32,0 0-64,1 15-64,0-15 32,14 15 32,1-15 0,-1 15 0,16 0 0,15 0-160,0 15 32,15-15 0,15 15 64,0-15 32,15 0 32,0 0 0,16 0 0,-1 0 0,0 0 0,-14 0 0,14 0 0,-14 0 0,-1-15 0,0 15 0,-15 0 64,0 0 32,1-15 96,-16 15-96,0 0 0,-16-15-96,1 15-32,-15-15 32,-15-1 0,-16 1 0,1 15 64,-1-15-32,16 0 64,-16 15-224,16-15 32,15 15 32,-1 0 96,16 0-160,0 0 32,15 0-32,15 0 64,15 15-32,1 0 32,14-15 128,15 15 32,1 0-128,0 1 32,-16-1 0,15 0 64,-14 0-96,-16 0 0,0 0 96,0 0 32,-14-15-32,-1 0 32,-30 0 0,15 0 32,-30 0-64,-1-15 32,-29 0-128,-1 0 0,-14 0 32,14 0 64,0-16-32,1 31-32,15-15-128,-1 15 0,16 15 0,15 1 64,15 14-32,0-15 32,0 15 0,15-15 0,15 0 64,1 0 0,-1-15-96,15 16 64,0-16 32,-14 0 0,-1 0-96,0 0 0,1 0-96,-46 0-96,-1 0 128,1 0 32,-15 0 64,-16 0 0,16-16-64,0-14-64,-15 15 32,14-15 32,1-15 64,0-1 32,15-15 96,-1 1-32,2 0-32,14 14 32,0-14-32,0 14 0,14 16 0,-14-15 0,16 30 64,-16-15-96,0 30-64,0-15-160,0 15-64,0 0-128,0 15 32,0-15-127,0 15-65,0-15-160,-16 15-64,32 0-352,-16 0-32,0 0 128,0-15 128,15 15-96,-15 1 32,15-16-1280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5T01:19:40.041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9609 11703 5504,'-15'0'2112,"15"0"-1152,0 0-768,0 0 480,15 15-224,-15 0 0,15 16 0,0 14 64,0 0-288,0 15 64,16 16 128,-17 15-32,17 15 32,-1-16-224,-15 31-64,0-15-64,15 15-64,-14-15 224,-1 15 160,0 15 160,-15-15 128,15 0 0,0-15-33,0 0-319,0-16-192,0-14-96,-15-15 32,0-1-735,0-14-353,-15-1-512,0-15-192,15 0 288,-15-15 224,0 1 352,15-2 128,-15-14-480,15-14-1376,0-17 320</inkml:trace>
  <inkml:trace contextRef="#ctx0" brushRef="#br0" timeOffset="901">9745 11672 8064,'-30'16'2976,"0"-32"-1600,15 16-960,15 0 704,0-14-448,15-2-128,0 1-64,16-15 96,-1 15-321,30-31 1,0 16 64,16 0-192,15 0 0,15-1-128,14 1-32,-13 0 32,29-15 64,15-1 160,0 1 192,-15 0-96,0-1 64,15 1-224,-30 0-96,0 14-32,-15 16-32,-1 0 0,-14 15 64,0 15 96,0 0 64,-16 16 32,1 14 0,-16 0-128,1 15-96,0 16 0,-16 0 32,0 30-32,1-1-32,-16 2 32,15 13 32,-15-14 96,0 15 128,1 0-192,-1-15-64,15-15 32,1 14 96,-1-14-128,0 0-32,16-1 0,-16-14 64,-14 0-96,14-16 0,-15 1 96,-15-16 32,0 0 32,-15 1 0,-15 14-64,-15-14 32,-30 14 0,-16-15 32,-15 16-160,1-1 32,-32 16 0,1-16 0,-29 1 0,14 0 64,-16-16-32,1 0-32,-16 1 160,1-16 32,15 0-64,-15 0-96,30-15-224,0 16-32,15-17-64,15 2 32,0-1-64,31 0 32,-1-15 0,16 15 96,-1-15-32,31 15 64,-1-15-256,1-15-128,15 15-704,15-15-255,0 0-609,0 0-288,0-1-1440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5T01:21:32.260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24729 6040 10368,'-91'30'3936,"61"-14"-2112,0 29-2048,14-30 672,2 15-353,-2 0 1,16 0-32,-15 1 32,15-16-64,15 0 320,1 0 192,29-30 64,0 0 96,1 0-256,14-16-32,15-14 128,-29 15 96,14-15-192,-30-1-96,-30 16 0,0-15 96,-45 14-416,-31 1-64,-14 0-64,-31 30 32,30-15-384,-45 30-192,15 0-992,16 16-416,44-17-3359</inkml:trace>
  <inkml:trace contextRef="#ctx0" brushRef="#br0" timeOffset="-1230">23595 3213 6144,'-16'0'2368,"16"0"-1280,-15-15-928,0 15 608,0 0-416,0 0-32,-15 0-128,0 0-32,-16 0-96,1 0 96,-1 0 32,-29 0 128,14 0 128,-29 15-64,-1-15 96,0 15-192,-15 1-32,1-1-192,-2 0-64,-13 15 0,-1 0 64,-1 16-96,2-1 0,14 30 32,30 1 0,1 0-96,29-1 0,31 1-32,30-16 0,16-14 96,14 15 0,46-16 32,15 0 0,15 1 0,45-16 0,15 15 64,-15-30 96,16 0 128,15-15 64,-16-15-32,1-15 32,-16-16 160,-15-14 64,-15 0-33,-15-16 1,-30-15 64,-16 1 0,-14 14-128,-16 16 32,-29-16-352,-32 16-96,-14-1-288,-15 15-96,-46 16 96,0-15 64,-30 30 96,0-15 32,-15 30-128,0-16 32,0 16-160,0 0-32,0 0-64,15 16 0,0-16-64,0 15-31,30 0 159,-14 15 128,14-15 32,15 0 128,16 0 0,14 16 32,1-16-96,15 0 64,-1 0 96,16 15 96,-15 0-128,0 1-32,0-16 0,-1 30 64,-14 0-32,15-14-32,-1 14 32,-14 1-32,0 14 64,14 0 32,-14 1 32,15 30 0,-16 14 0,16 1 0,-15 15-1,14 15 1,1 16-160,0-1-32,15 0 32,15 0 0,0 16 96,15-16 96,0-15-64,16 15 0,-1-15-32,0 0-64,-15-30-64,15 30 32,1-30-32,-17 0 0,2 15 0,-1-15 0,0 0 64,15-16 0,1-14-447,-2-16-97,32 1 224,0-16 64,30-15 320,-1-30 192,16 0-64,0 0 64,30 0-96,0-14 64,15 14-192,0-16-32,1 1-352,14 0-160,-15 0-96,-15-15-32,15-1 416,-30-14 256,-15-15 576,15-1 256,-30-30 128,0 0 31,-31-45-351,16-15-160,-16-30-288,1-16-160,-16-14-32,1-32-32,-16 2 0,0-1 0,-15 15-96,0 30 64,-15 31-32,0 30-64,-30 15-64,0 30-32,0 16 32,-16 14 128,16 16-32,-16 15-32,16 30-896,15 0-383,0 15-1313,0 15-576,0-15-128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5T01:21:54.377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23035 5632 6400,'-46'-30'2464,"31"30"-1344,-30 46-896,15-31 640,-1 15-160,-14 15 32,-1 1-256,1 14-64,0 0-224,-1 1-192,31 30-32,0 0 32,0-1 0,15 1 0,0 0 0,30-1 0,0-14 0,16-16 352,29 16 160,-14-31 0,30-30 96,-16-15-320,16-30-96,15-15-64,-31-16 64,1-29 447,-15-32 225,-31 2 288,0-16 128,0-1-672,-30 17-256,0-1-608,-14 45-160,-17 16 192,-29 29 96,-31 31-384,-30 45-128,-30 31-800,-1 15-287,-29 30-2081,-1-15-1856,1 0 1920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5T01:21:44.647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15544 7542 5888,'-46'30'2176,"-14"-30"-1152,-31 45-704,46-29 544,-31 14-416,-30 0-96,-45 16-224,-15-1-32,-61 30-32,-15 1 224,-45 14 128,0 1 0,-46 0 64,0 15-128,0 15 32,16-15-160,-31 15 32,1-15-160,-1 15-64,0 30-512,0 0-160,16 0-32,14 15 0,16 0 288,30-14 224,29-31 320,47 15 224,15-30-64,45-1 0,0-29 0,14 15 32,32-31-160,30 1-128,14-1-256,31-14-128,15-16-32,30 0 32,15-15 192,46 0 64,30-15-32,15-30 64,60 0 96,16-31 96,15-14-128,45-1-96,46-14 96,-1-1 32,46-30-160,0 0-64,106-30-384,0 15-32,-46 14 224,-15 2 96,-15 14-96,1 0-96,-47 16 256,16-17 64,-45 17 256,-1-1 160,-30-15 128,1-15 64,-31 16-192,-46-17-32,-44 17-64,-31-31-32,-76 15 256,-30 30 192,-60-15-32,-76 31 32,-45 14-128,-60 31 32,-61 30-288,-31 15-128,-75 30-928,-15 46-384,-61 45-960,-15 0-320,16 30 1120,45 1 544,30-16 672,60 0 288,46-45-1664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5T01:20:51.352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13407 8357 5760,'-15'15'2176,"15"-15"-1152,0 0-576,0 0 640,0 0-256,0 0-32,0 0-384,0-15-160,0 15-160,0-15 0,0 0 64,0 0 64,15 0 32,-15 0 64,0 15 128,15-15 32,16 15 96,-16-16-32,15 16-33,15-15-63,1 15 32,-1-15-256,0 15-64,1 0-96,-1 15-64,-14-15 32,14 15 32,0 16 96,-15-16 64,1 30 96,-1-15 32,0 16-160,0-1-128,-15 1-32,16-1 32,-16 0-32,0 1-32,15-1 96,-14 0 0,-2 1-128,2 14-32,-1-15 32,-15 31 0,15-15 32,0-16 0,-15 16 0,0-16 64,15 15-32,-15-14 64,15-16-128,-15 16-64,0-16-32,0 0 0,15 15 96,-15-14 0,16-1 32,-16-15 0,0 0-96,0 0 64,-16-15-32,16 0 0,-15 0-224,-15-15-128,-15 0 288,-1 0 128,1-15 32,-16-1-32,16 1 96,0 0 0,14 0 96,1 15 32,15-1-192,0 1 0,15 15-96,0 0 0,15 0 128,0 31 32,15-16 32,1 15 64,14 0-96,0 0-64,1 1 64,-1-1 0,16 0-32,-16 1-64,0-17 96,-14-14 0,-1 0 32,-15 0 0,16-14 0,-17-17 64,1-14-96,16-1 0,-31 1-32,15-15-64,0-1 32,0 15-32,0 1-96,-15 15 64,16 15-32,-16 0-416,0 15 0,0 0-544,0 15-224,0-15-1087,14 15-513,-14 0-1184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5T01:21:59.510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18597 9567 7936,'-60'-30'2976,"45"30"-1600,-16 0-896,31 0 832,0-15-576,-14 0-64,14 0-352,0-15-128,0-1-96,14 1-160,-14-16-32,0-14-224,0 15-64,0-16 224,-14 1 64,-2 0 96,1-16 64,-15 16 96,-15-17 64,15 2 32,-1 0 64,1-1-160,0-15-32,14 0 0,-14-14-1,0 14-159,0 0 32,0 0 64,14 16 96,-14-16 128,15 1 64,0-1-160,0 15-64,0 0-128,-1 1-32,2 14 32,-2 1 64,1 14-384,0 16-96,0 15 32,0 15 161,0 15 191,-16 30 96,1 16-96,-15 30 32,-1 0 0,16 14 63,-15-14-31,15 0-32,-16-15-63,16-1-33,-16-45 128,16 1 95,-15-31 321,15 0 96,-1-31 0,1 1 0,0-15-224,15-16-64,0-14-128,30-16-32,0-15-32,15 0-64,16-15-64,14 0-32,0 0 64,16 31 0,0 14 288,-16 16 224,1 14-96,29 46-64,17 15-256,-17 31-32,16 14-256,-15 1 0,-1-1-608,1-15-192,-15 16-320,15-31-95,0 15-1697,-1-30-704,-30-44 448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5T01:21:58.535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19479 11930 10112,'0'-15'3776,"0"15"-2048,15 0-2368,1 0 480,-16 0-576,14 0 0,-14 0 320,0 0 128,0 0 128,0 15 128,-14 16 352,14-17 192,0 17-64,0-17 0,-16 17 0,16-16 64,-15 15-160,15-30 32,0 15-224,-15 0-96,0-15-672,15 0-256,-15-15-192,15 0-64,-15 15-320,15-30-64,-15 15-32,-1 0 64,1 15 1120,15 0 448,-15 0 544,-15 0 192,-1-16-1152,16 2-480,-15-31-1248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4T20:35:45.388"/>
    </inkml:context>
    <inkml:brush xml:id="br0">
      <inkml:brushProperty name="width" value="0.08571" units="cm"/>
      <inkml:brushProperty name="height" value="0.08571" units="cm"/>
      <inkml:brushProperty name="color" value="#ED1C24"/>
    </inkml:brush>
  </inkml:definitions>
  <inkml:trace contextRef="#ctx0" brushRef="#br0">16061 10064 7168,'19'-19'2720,"-19"19"-1472,18 0-1024,-18 0 640,0 0-96,19 0 32,-19 0-192,18 0 32,-18 19-352,19-19 32,-19 0 32,18 18 64,1-18 95,-19 19-95,19-19 64,-1 18-192,1 1-96,-1-19-96,19 19-96,-18-1 160,18 1 32,-19-1-64,20 1-96,-1-1 192,0 1 96,-1-1-96,2 1-64,18 0 0,-19-1 32,18 1-96,0-1 0,1 19-96,0-19-32,-1 20 96,1-20 32,0 20-32,-1-20 32,19 1-64,-18-1-32,0 19 96,18-19 64,0 20-64,0-20 0,0 1-96,1 18-32,17-18 96,-17-1 32,-2 0-128,2 20 32,-20-20 64,1 1 32,18 0 32,0-1 0,0 1-64,0-19 32,1 18-64,-2 0-32,-17-18 32,19 19 32,-2-19-32,-17 18-32,0-18 96,18 0 0,-18 0-128,0 0 32,17 0 0,-17 0 0,0 0 64,18 0 32,-19-18-32,20 18 32,-20 0-64,1-19 64,-1 19-64,-17-18 64,17 0-64,0-1 64,-17 1-64,-1-1-32,19 0 32,-20 1 32,20-20-96,-19 20 0,19 0 32,-19-1 0,0 1 0,0-1 64,0 0-32,0 1-32,19-1 32,-19 0-32,0-18 64,0 19 32,0 0-32,-18-1-64,18-18-64,0 18 32,-19 1 32,19-1 64,-18 0-96,0 1 0,-1 0 32,1-19 0,-1 18 0,1 1 64,17-1-96,-17 0 0,18 1 32,-18-1 64,0 1-32,-1-1 64,1 1-64,-1-1-32,0 19 32,-18-18-32,19 18 0,-19-19 0,18 19-96,1-19 64,-19 1 32,0 18 64,0 0-32,19-19-32,-19 19 32,0-18-32,0 18 0,0 0 64,0 0-96,0 0 0,18-19 32,-18 19 0,0 0-96,0 0 64,0 0 32,0 0 0,0 0 0,0 0 64,0 0-32,0 0-32,0 0 32,-18 0 32,18 0-32,-19 0 64,0 0-128,1 0 0,-1 0 96,1-18 96,0 18-224,-19 0 0,18 0 0,-18 0 32,18 0 32,0 0 64,-17 0-96,17 0 0,1 0 32,-1 0 0,19 0-96,-18 0 64,18 18-32,-19-18 0,0 0 64,19 19 0,0-19 0,0 0 64,-18 0-96,18 0 0,0 0 32,0 0 0,18 0-96,-18 0 0,19 0 64,0 0 64,18-19 0,-19 1-32,19-1 32,19 1-32,-19-1 0,19 1 0,-20-1 128,20 0 64,-19 1 0,1-1 32,-20 19-64,19-18 0,-19 18-96,1 0-64,-1 0 32,-18 18-32,0 1 64,0-1 32,0 20-128,0-1-32,19 0-64,-19 0 0,0 0 160,19 0 32,-19 0 0,0-18 32,0 18-128,18 0-64,-18 0 64,0 0 0,0 0 96,0 0 32,0 0-32,0-18 32,-18 18-64,18-18-32,0-19 96,0 18 0,-19-18-736,0-18-384,19 18-1504,0-38-640,-18 20-2431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4T20:35:48.017"/>
    </inkml:context>
    <inkml:brush xml:id="br0">
      <inkml:brushProperty name="width" value="0.08571" units="cm"/>
      <inkml:brushProperty name="height" value="0.08571" units="cm"/>
      <inkml:brushProperty name="color" value="#ED1C24"/>
    </inkml:brush>
  </inkml:definitions>
  <inkml:trace contextRef="#ctx0" brushRef="#br0">16867 11806 7936,'0'0'2976,"0"0"-1600,0 18-1120,0-18 768,0 0-96,0 0 160,0 0-225,0 0-63,0 0-448,0 0 128,0 0 96,0 0-128,0 0 0,0 0-64,0-18 0,0 18-64,0 0 32,0-19-64,0 1 64,0-1-64,0 1 64,0-19-128,0 18-64,0 0-64,0-18-96,19 19 32,-19-1-32,0 1 0,18 0 64,-18-1 32,0 0 32,18-18-64,1 18 32,0 1-64,-19-1 64,18 1-64,1-19-32,-1 18 32,-18 1-32,19-1 0,0 0 0,-1 1-96,0-1 64,1 1 32,-1 0 0,-18-19 0,19 18 64,-1 0-32,1 1-32,0-1 32,-1 19-32,1-19-96,18 1 64,-19 18 32,1-18 0,18 18 0,0 0 0,-19-19 0,20 19 0,-20 0 0,19 0 0,-18 19-96,-1-19 64,19 18 32,-19-18 64,1 18-32,0 1-32,18-19 32,-18 19-32,-1-1 0,1 1 64,-1 0-32,0-1-32,1 1 32,-1-1-32,1 0 0,-19 19 0,18-18 0,-18 0 0,19-1-96,-19 1 64,19 0 32,-19-1 64,0 0-32,18 1-32,-18 18 32,0-37 32,0 37-32,0-18-32,0 0 32,0-1-32,0 19 0,0-19 64,0 1-32,-18-1-32,18 20 96,0-20 0,0 1-32,0-1 32,-19 1-128,19-1 0,0 1 32,0-1 64,-19 1-32,19-1-32,0 1 32,-18 0-32,18-1-96,0 1 64,0-1 32,-19 1 64,19-19-96,-18 18-64,18 1 128,0-19 96,-19 18-96,19 1-32,-18-19 0,18 19 64,-18-1-32,-1-18 64,1 19-64,-1-1-32,19-18-64,-19 19-32,1-19 64,-1 18 64,0 1 0,1-19-32,0 18 32,18 1-32,-19-19 0,1 18 0,-1 1-96,1-19 64,18 19 32,-19-1 64,1 1-32,18-19-32,-19 18-64,0 1 32,19-1 32,-18 1 0,18-1 0,-19-18 0,19 19 0,-18-1 64,18 1-32,0 0-32,-19-1-64,19 1 32,0-1 32,0 1 64,0-1-96,0 0 0,0 1 32,0 0 64,0 0-96,0-1 0,19 19 96,-19-18-32,0-1-32,18 1 32,-18-1-32,0 1-96,0-1 64,19 1 32,-19 0 0,0-1 0,18 1 0,-18-1-96,0 1 64,0-19 96,0 18-32,0 0-32,0-18 96,0 0 64,0 0-480,0 0-192,0 0-864,-18 0-416,18-18-1952,0 18-767,0-18-1</inkml:trace>
  <inkml:trace contextRef="#ctx0" brushRef="#br0" timeOffset="2599">17664 13400 5888,'0'0'2272,"19"0"-1216,-19-18-448,0 18 672,0 0 64,0 0 128,0 0-320,0 0-128,0 0-577,0 0 129,0 0 96,0 0-96,0 0 0,0 0-64,0 0 0,18 0-64,-18 0-32,0 0-96,0 0-32,-18 0-96,18 0 32,0 0 0,0 0 32,-19 0-128,19 0-32,-19 0 32,1 18 64,-1-18-32,0 0 0,1 0-96,0 19-64,18-19 96,-19 0 0,1 0-128,-1 18 32,1-18 64,18 19 96,-19-1-224,0 1 0,19 0 0,-18-1 96,18 1-64,-19-1 0,19 1 32,0-1 0,0 1 0,0-1-96,19 20 64,-1-20 32,-18 1 0,19-1 0,0 1 0,-1-1 0,1 0 64,18-18-96,-19 19 0,19-19 32,-18 0 64,-1 19-96,20-19 0,-20 0 32,1 18 64,-1-18-96,0 0 0,1 0 96,0 0 32,-1 0-32,1-18-64,0 18 32,-19-19-32,18 19-96,1-19 64,-1 1 160,0 0 64,-18-1-160,19 1-64,-1-1-96,-18 1 96,0 18 0,0-19 96,0 0 32,0 19 32,0-18 64,0-1 32,0 1-32,0-1 32,0 1-64,0-1 64,0 1-128,-18 18-64,18-19 0,-19 0-32,19 19 64,-18-18 96,0 18-64,-1-19-64,-18 19 64,18-18 0,-18 18-32,18-19-64,1 19 32,-19 0-32,19-18-96,-1 18 64,-18 0 32,18 18 0,-18-18-96,19 0 64,-19 19 32,18-1 0,-18-18-96,18 19 64,1-1-32,-1 20 0,1-20 64,18 19 0,0-18 0,0-1 0,18 19-96,-18-18 0,19 0 128,-1 18 32,1-19-96,0-18-32,18 19 96,0-19 32,-1 18-96,-17-18-32,18 0 32,1-18 0,-20 18 32,19 0 64,0-19-32,-18 19 64,-1-18-128,20 18 0,-38-19 96,18 1 32,1-1-32,-1 0-64,-18-18 32,18 37 32,-18-37-32,0 19-32,0-1 32,0 1 32,0 18-32,0-19 64,-18 0 0,0 1 32,-1-1-64,1 1 32,-1 18-64,0-19-32,1 1 32,-20-1-32,20 19 0,-19 0 0,19 0 0,-1 0 0,-18 0-96,-1 19 0,20-1-32,-19 1 96,19-1 0,-19 19 32,18 1-96,0-1 64,19 0 32,0-19 0,0 19-96,19-18 0,0 18 64,-1-18 0,19-1-64,-18 1 0,17-1-32,2-18 0,-20 18 96,20-18 64,-20 0-64,19 0 0,-19 0 32,1-18 64,0-19-32,-1 19 64,1-19-64,0 18-32,-19-18 32,18 18-32,-18-18 0,-18 19 64,18-1-32,-19 1 64,0-1-64,1 19-32,-38-19 32,19 1-32,0 18 0,0 0 0,-1 0-96,2 0 64,17 18-32,1 1-64,18 18 96,-19-18 64,19 18-64,19-19-64,-19 19-32,18-18 96,1 18 0,17-18 32,-17-1-96,18-18 0,-18 19 64,18-19 0,0-19 96,-19 19 32,20-18-32,-20-1-64,20 1 32,-38-20 32,18 1-32,-18 19 64,19-19-128,-38 18 0,19-18 32,-18 0 64,-1 18 32,0 1 32,-18-1-160,18 19-32,-17 0-64,17 0 96,-18 19-160,18-1 64,1 1 64,18 18 32,0-18-64,0 18 0,18-19 64,1 1 0,0-1 32,18-18 64,-19 0-96,19 0 0,-18 0 32,-1 0 64,1-37 32,-19 37 96,19-18-160,-19-1-96,0 1 96,0-1 32,-19 0 0,0 19-64,1-18 32,-1 18 32,-18 0-96,19 0 0,-19 0-128,18 0 32,0 18 64,1 1 96,-1 0-64,19-1 0,0 19-32,0-18 0,19-1 64,-1 19 0,1-18-96,0-19 64,-1 19-32,1-19 0,-1-19 64,19 0 64,-18 1-32,-1-1 64,-18-18 0,19 19-32,-19-1 32,-19 1 0,1-1 32,-1 0-160,0 1-32,1 18 32,-19 0 0,0 0-64,18 0 64,1 18-320,-20 1-160,38 0-320,-18-1-128,0-18-800,18 19-384,0-19-1791,18-19-2273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4T20:36:05.123"/>
    </inkml:context>
    <inkml:brush xml:id="br0">
      <inkml:brushProperty name="width" value="0.08571" units="cm"/>
      <inkml:brushProperty name="height" value="0.08571" units="cm"/>
      <inkml:brushProperty name="color" value="#ED1C24"/>
    </inkml:brush>
  </inkml:definitions>
  <inkml:trace contextRef="#ctx0" brushRef="#br0">17678 12626 2816,'-37'-19'1120,"37"19"-576,0 0-640,0-18 736,-19 0-32,1 18 480,18-19 256,-19 1 128,1 18 64,-1-19-128,19 19-96,-18-18-704,18 18 0,-19 0 32,1-19 0,18 19-1,0 19-127,-19-19 0,19 18 0,0 1 64,0 18-192,0-19 32,0 19-256,0 0-96,19 1-32,-19-1-32,18-19 0,-18 19 64,19-19-32,-19 1-32,18 0 32,-18-1 32,0-18 32,19 19 32,-19-19-64,0 0-64,0-19 32,0-18 32,0 0 32,0 0 96,0 0 32,0-19 32,-19 19 0,19-18 0,0 18 0,-18 18 0,18 1-224,0 18 0,0 0 32,0 18-96,0 19-64,0 0 64,0 0 64,0 19 0,18-19-32,-18 18-64,19-18 32,-19 1 32,18-20 64,-18 1-32,19 0 64,-19-19-64,18 0 64,-18 0-64,0-19-32,0 0 32,0 1 32,-18-20-32,18-17 64,0 18-128,0-37 0,-19 18 160,19 1 64,0-1-64,0 19-96,0 18-96,0 1 32,0-1 32,0 19 0,0 19-96,0-1 64,19 38 32,-19-19 64,18 19-96,-18-20 0,19 20 32,-1-18 0,1-1 0,0-1 0,-1-17 0,1-1 0,-1 1 0,-18-19 0,0 0 64,0-19-32,0 1-32,0-1 32,0-17 32,-18-20-32,-1 0 64,1 1-128,-1-1 0,0 19 32,19 0 0,-18 0-96,18 18 64,0 19-32,0 0-64,0 19 96,0 18 64,0 0-64,0 19 0,0-19 32,0 37 0,0-18 0,18-1 0,-18-18 0,19 0 0,-19 0 0,19 1 0,-1-20 0,-18 1 64,19-19-32,-19 0-32,0 0 32,0-19 32,0 1-32,0-1 64,0-18-64,-19-1-32,19 1 32,-18 19-32,-1-19-96,0 19 64,19-1-32,-18 19 0,18 0 0,0 19 0,-19 18 64,19-1 0,0 1 0,-18 19 0,18-18 0,0-1 64,0-1-96,0 1 0,0-18 32,0 0 64,0-1-32,0-18-32,0 0 32,0 0-32,0 0 0,0-18 64,0 18-96,0-19 0,0 0 32,0-18 0,0 37 64,-19-36 32,19 36-32,0-19-64,-18 1 32,18-1-32,0 19-96,0 0 64,-19 0-32,19 0 0,0 0 64,-18 19 64,18-19-96,0 18-64,0 1 64,0-19 0,0 0 32,0 0 64,0 0-96,0 0 0,0 0 96,0 0 32,0 0-128,0 0 32,0-19 0,0 19 0,0-18 0,0 18 64,-19-19-32,19 0-32,0 1 96,0-1-128,0-18-64,0 18 64,19-17 0,-19 17 32,0-18 64,0 0-32,18 18-32,-18-18-64,0 19 32,19-1 32,-19-18 0,0 19 0,0-1 0,18 1-96,1-1 64,-1-18 32,1 18 0,18 1 0,-18-1 0,-1-18-96,19 19 64,-18-1 32,-1 1 64,-18-1-32,18 19-32,1 0 32,-19 0-32,18 0 0,-18 0 0,0 0 0,0 0 0,0 0 0,0 0 64,0 0-32,0 0-32,0 0 96,-18 0 0,18 0-128,-19 19-32,1-1-64,18 1 96,-37-1 0,19 19 96,-1 0-32,1 0-32,-1-18 32,0 0-32,19-1 0,-18 1 0,18-19 0,0 0 0,18 0-96,1-19 64,0-18 32,-1 0 0,19 18 0,-18-18 0,17-18 0,1 18 64,-18-1-96,18 1 0,-18 0 32,0 19 64,-1-19-32,0 18-32,-18 19 96,19-18 0,-19 18-32,-19 0-64,19 18-64,-18 1 32,-19 18 32,18 0 0,-18 0-96,0-19 64,-18 20 32,18-1 64,18 0-96,-18-19 0,18 1 32,1-1 64,18-18-96,0 0-64,0 0 64,18-18 64,1-1 0,18 1-32,-18-19-64,18-19 32,-1 19 32,1-19 64,1 1-32,-20-1-32,20 19 32,-20 0-32,0 18 0,-18 1 64,19 0-32,-38 36-32,19 0 32,-18 1 32,0 18-96,-20 0-64,1 0 64,0 19 0,0-19 32,-18 0 64,18 0-32,-1 0-32,1 0-64,19 0 32,-1-18 32,1-1 0,-1-18-96,19 0 64,0 0 32,19-18 0,-19-1 0,37 1 0,-19-1 0,19-18 0,1 0 0,-1 18 0,-19-18 0,19 19 64,-19-19-32,1 18-32,18 1-64,-37-1 32,19 1 32,-1-1 64,1 0 32,0 1 96,-1-1-96,0 1-64,-18-1 64,19 1 64,-19 0-128,0-20-96,18 38 32,-18-18 0,0-1 32,0 0 0,0 1 0,0-1 0,0 1 64,0 0 96,0-1-64,0 1-64,0-1-96,0 0 32,0 1-32,0-1 0,0 19 0,0-19 0,0 19 64,0-18 64,0 18-32,0-18-32,0 18 32,0-19-32,0 19 0,0-18 64,0 18-32,0-19-32,0 1-64,0 18 32,0-19 96,0 1 32,0 18-32,0-19-64,0 0 32,0 1 32,0 18-96,-18-19-64,18 19 64,0-18 64,-19 18 64,19-19 32,0 1-64,0 18-64,-18-19 160,0 1 32,18-1-64,-19 1-32,19-1-32,-19 0 32,19 1-128,-18-1 0,-1 1 32,0 18 0,1-19 0,-1 1 64,1-1-96,0 1 0,-1 18 32,-18-19 64,19 1-96,-1-1 0,-18 0 32,18 19 0,-18-18 0,19 18 0,-19-19-96,18 19 64,1 0 32,-20 0 64,1-18-96,19 18 0,-1 0 32,-18 0 0,19 0 0,-1 18 64,1-18-96,-1 19-64,1-19 64,-1 18 0,0 1 32,1 0 64,-1 18-96,1-19-64,-1 1 64,-17-1 64,17 1 0,0-1-32,1 1-64,-1 18 32,0-18 32,1-1 64,-19 1-96,19 18-64,-1-19 64,19 1 64,-18 18-64,-1-19-64,1 20 64,18-1 64,-19 0-64,19 0 0,-19-1 32,19 2 0,0-1 64,-18 0 32,18-18-128,0 17-32,0-17 32,0-1 64,18 1-64,1 0 0,-19-1 32,19 1 0,-19 0 0,18-1 0,-18-18 0,0 18 64,0 1-32,0-19 64,0 0 0,0 0 32,0-19-64,0 19-64,0-18-64,0 18 32,0-18 32,0-20 0,0 1-96,0 18 64,0-18 32,0 1 0,0-1 0,0-1 0,0 20 0,-18-20 0,18 20 0,0 0 0,0-1 0,18-18 0,-18 19-96,0-1 64,0 1 32,19-1 0,-1 0 0,-18 1 0,19-19-96,-1 18 64,0 1 32,1-19 0,-1 18 0,1 1 0,0-20-96,-1 20 64,1-1 32,0 1 64,17-19-96,-36 37 0,19-37 32,-1 18 64,1 1-96,-19-1 0,18 19 96,-18-19 32,0 19-32,0 0-64,0 0-64,0 0 32,0 0 96,0 19 32,-18-19-32,-1 19-64,19-19 32,-18 0-32,-1 18 0,19-18 0,-18 19 0,0-19 0,-1 18-96,0 1 64,1 18 32,-20 0 0,20 0-96,18 0 64,-19 0-32,1 19 0,0-19 64,-1 19 64,19-1-96,-18 1 0,-1-20 32,19 20 0,0-18 0,-18-1 64,18-19-96,0 19-64,18-19 64,-18 1 64,0 0 0,0-1 64,0-18-64,0 19-32,0-19 32,0 0-32,0 0-96,0-19 0,19 1 64,-19-1 0,0-18 32,18 0 64,1 0-96,-19 0 0,18-19 32,0 19 64,1 0-96,-19 0-64,18-18 64,1 17 0,0 1 32,-1-18 64,1 18-192,0 0 32,-1-1 32,0 20 32,-18-19-64,19 18 64,-19 1 32,0 18 64,18 0-96,-18-19 0,0 19 32,0 0 64,0 0-32,-18 19 64,-1-19 0,19 18-128,-18 1-32,0-1 96,-1 1 32,0-1-96,19 1-32,-37 0 32,18-1 0,1 19-64,-1-18 64,1 18 32,0-19 64,-1 19-96,1-18 0,-1 18 32,19 0 64,0 19-96,0-20 0,0 20 32,0-18 0,0-1 0,0-1 0,0 1 0,19-18 64,-19 18-32,0-37-32,0 38 32,0-38-32,0 18 64,0-18 32,0 0 32,-19 0 0,19 0-64,0 0-64,0 0-64,-18-18 32,-1-1-32,19-18 0,0-1 128,-19 1 32,19-18-128,0-1 32,0 19-64,19 0 0,-19-18 0,19 18-64,-1-19 96,19 19 0,0 0-64,-19 0 64,19 0 96,-18 0 96,18-1-128,-18 1-96,0 19 96,-1-1 32,0 1 0,-18 18-64,0-19-64,0 19-32,0 0 64,0 0 64,0 0 64,-18 19 32,0-1-160,-1 1 32,0 18-64,-18 0-64,0 0 96,18 0 64,-17 0-64,17 19 0,-18 0 32,19-1 0,-1 1 0,0-1 0,1 1-96,18 0 64,-19-20 96,19 1 32,0-18-128,0 0-32,0-1 96,0 1 32,0-19-96,0 0 32,0 0 0,0-19 0,19 19 64,-19-18 32,0-1-32,0 0 32,0-18-128,0 1 0,0-1-32,0-1 0,18 1 64,1 0 64,-19 19-96,19-19-64,-1 0 128,19-19 96,-18 37-192,-1-18 0,19 0-64,-19 19 64,20-19 32,-1 18 32,-18 1 0,17-20 0,-17 20 0,-1-1 64,19 1-96,-18-1 0,18 1 32,-18 18 0,18 0-96,-19-19 64,1 19 32,-1 0 64,-18-18-32,19 18 64,-1 0-128,1 0 0,-1 0 96,1 18 32,0-18-128,-19 19-32,18-19 32,1 18 64,-1-18-64,1 19 0,-19-19 32,18 18 0,-18-18 0,19 0 64,-19 0-32,0 19-96,0-19 32,18 0 96,1 18 32,-19-18-128,0 0 32,0 0 64,0 0 32,0 0-32,0 0-64,18 0 32,-18 0 32,0 0-96,0 0 0,0 0 32,0 0 64,0 0-32,0 0-32,-18 19-64,18-19 32,0 0 96,0 0 32,-19 0-128,19-19-32,-18 19 32,18 0 64,-19 0 0,1-18-32,18 18 32,-37 0-32,18 0 64,1 0 32,-20 0-128,1 0-32,19 18 32,-19-18 0,18 19 32,-18 0 0,19-1 0,-1 1 0,1-1-96,-20 1 64,20-1-32,-1 1 0,1 18 64,-1-19 64,-17 1-32,36 0 64,-19-1-128,0 1 0,19-19-32,-18 18 0,18 1 64,-19-1 64,19-18-32,0 19-32,-19-19 32,19 0-32,0 0 0,0 0 0,0 0 0,-18 0 0,18-19 0,0 19 0,0-18 0,0-1 64,18 1-32,-18 18-32,19-19 32,-19 1-32,19-1-160,-1 0 32,20 1 64,-20-1 96,0-18-64,1 19 0,-1-1 32,19 1 64,-18 18-96,0-19 0,18 19 32,-19 0 0,19 0 64,0 0 32,-18 0-128,18 0 32,0 0-64,-18 0 0,18 19 64,-19-19 0,1 0 0,18 0 0,-19 18-96,1-18 64,-1 19 96,1-19 96,0 18-128,-1 1-96,1-1 96,-19-18 96,18 19-96,-18-1-96,19-18-64,-1 19 96,-18-19 64,0 0 128,0 0-64,0 0-64,18 0 0,-18 0 32,0 0-32,0 0-32,0 0 32,0 0-32,-18 0 0,18 0 64,-18 0 32,-1 0 32,1-19-160,-1 1 32,-18-1 0,18 1 0,1-1 0,-19 1 0,0-1 0,0 1 64,0 18-96,18-19 0,-18 1-32,18 18-64,-18 0 160,19-19 32,-1 19 0,1 0-64,18 0-128,-19-19 0,1 19 64,18 0 96,0-18-64,-19-1 64,19 19 128,0-18-128,-18 18-32,18 0-160,0 0 32,0-19 64,0 19 32,18 0 32,-18 0 0,19-18 0,-1 18 0,19 0-96,0 0 64,0 0 96,0 0 32,1 0-32,-1 0-64,0 0 32,-19 0 32,19 37-32,0-37 64,-18 37-64,18-19-32,-18 1 32,-1 0-32,19 18-96,-19-19 64,1 1 32,-1-1 64,1 19-32,-19-18-32,19-1 32,-1 1 32,-18 18-32,19-18-32,-19 18 32,0-19-32,19 19 0,-19 0 0,0 0 0,0-18 64,0 18-32,0-18 64,0-1-128,0 0 0,0 1 32,0-19 0,0 18 0,0-18 0,0 0 64,0 0 32,0 0-128,0-18-32,0 18 96,0-19 32,0 1 0,0 0 32,-19-19-64,0-1-32,19 20 32,-18-20-32,18 2-96,-19 17 64,0 1 32,19-19 64,-18 37-96,18-19 0,0 1-32,-19-1-64,19 19 0,0 0 96,0 0 0,19 0 32,-19 0-96,18 19 64,-18-19 32,0 37 0,19-19 0,-19 1 64,0 18-32,0-1 64,0 2-128,0-20 0,0 20 32,0-20 64,0 19-32,0-19-32,0 19 32,-19-18 32,1 18-96,18-18 0,-19 18 96,19-19 32,0 1-128,-18-1 32,18 1 0,0-1 64,0-18-32,-18 0-32,18 19 32,0-19-32,0 0 0,0 0 0,0 0-96,0-19 0,0 19 128,0-18 32,18-1-96,-18 19 32,0-18-64,18-1 0,1-17 0,-19-2 0,0 20 192,0-20 64,18 1-160,-18 1 0,0-1-32,0-1 64,0 1-96,-18 0 0,18 19 32,0-1 64,0 1-192,0-1 32,0 1 32,0 18 32,0-19-64,0 19 64,0 0 32,0 0 0,0 0 0,0 19 0,0-1 0,0 1 0,0 18 0,0-19 64,0 19-96,0 0 0,0 19 32,0-19 64,0-19-96,0 19 0,0-18-32,0 18 0,0 1 128,0-2 32,0-17-32,0 18-64,0 0 32,0-18-32,0 18 64,-19-19 32,19 19-128,-18-18 32,18-1-64,-18 1 0,18-1 0,-19 1 0,1 18 128,-1-18 32,19-1-128,-18 1 32,-1-1 0,0 1 0,19-1 0,-18 1 0,-1 18 0,1-18 0,18 18 0,-19-19 0,1 1-96,-1 18 64,19-19 32,-18 0 0,18 1 0,-19 0 0,1-19 0,18 18 0,-19 1 0,19 0 0,-19 18 64,19-19-32,-18 0 64,18 1-128,-19-1-64,19 1 64,0-19 0,0 19 32,0-1 0,0 1 0,0 0 0,0-1-96,0 1 0,0-19 64,19 18 64,-1 0 0,-18-18-32,19 19 32,-19-1 32,19-18-32,-19 0-32,18 0 32,1 0-32,-1 0-96,1 19 64,-19-19 32,18 0 64,1 0-96,-1 0 0,1 0 32,-1-19 64,1 19-32,0-37 64,-1 19 64,-18 0-128,19-19-96,-19-1 32,18 20 0,-18-20-64,19 38 64,-19-18 32,0-1 64,0 19-32,0-18-32,0 18 96,0 0 0,0 0-128,0-18 32,-19 18 64,19 0 32,-18-19-128,-1 19 32,19 0 0,-18 0 0,-1-18 0,0 18 0,1 0 0,-1 0 0,1 0 0,-19 0 0,18 18-96,1-18 64,18 19-32,-19-19 0,1 18 64,18 0 0,-19 1-96,19-1 64,0 1 32,0 0 0,0-1 0,19 1 0,-19 0-96,0-1 64,18 1 32,-18-19 64,19-19-32,-19 19-32,18-18 32,1-1-32,-19-18 64,18 18 32,1-18-128,-19 18 32,18 1 64,-18 0 32,0-1-32,-18 1-64,18-20 32,0 20-32,-19-1 0,1 0 0,18-17 0,0 36 0,-19-37-96,19 37 64,0-19-32,0 1 0,19-1 0,-19 1-64,0-1 96,18 0 64,1 1 0,-1-1 64,1 1-128,-1-1-64,1 1 64,0-1 0,-1 1 32,19-1 64,-18 19-96,-1-18 0,0-1 32,1 19 0,-1-19 0,1 1 64,-19 18-32,19-19-32,-1-18 32,1 19-32,0-1 0,-1 1 0,0-19-96,-18 18 0,19-18 128,-19 18 96,18 1-32,-18 18 0,0-19-96,0 1-32,0 0 32,0-1 0,0 0 0,0-18 0,0 18-96,0 1 0,19-1 128,-19 1 96,0 0-96,0-1-32,0 1 0,0 18 0,0-19 0,0 19 0,0 0 0,0-19 64,0 19-96,0 0 0,0 0-32,0 0-64,0 0 96,0 19 0,0-19 32,0 19 0,0-1 0,0 1 0,0-1-96,0 19 64,0-19 96,0 1 96,0 0-128,0-1-32,0-18-64,0 38 0,-19-20 128,19 0-32,0 1 64,0-1-128,0 1 0,-18-19 32,-1 18 64,19 1-96,-18 18 0,0-18-32,-1-1-64,0 1 160,19 18 32,-18-19-96,-1 1 32,19-19 0,0 0 0,0 0-96,0 0 64,0-19 32,0 1 0,0 18-96,19-19 64,-19-18-32,18 19 0,-18-19 128,19 18 32,0 0-32,-19 1 32,18-1-128,0 1-64,-18-1 64,19 1 0,-19 0 96,18-20 32,-18 38-128,0-18 32,0-1 0,0 0 0,19 1 0,-19-1 64,0-17-96,0 17 0,0-18-32,0 18 0,18 1 64,-18-20 64,0 20-32,0 18 64,0-18-128,0-1-64,0 19 64,0-18 0,0 18 32,0-19 64,0 1-32,-18-1-32,18 1-64,0-1 128,0 0 0,0 1-96,0 18 32,0-19 64,-19 19 32,19-18-128,0 18 32,0-19 0,-18 1 0,18 18 0,-19-19 0,19 1 0,-18 18 64,0-19-32,18 1 64,-19-1-64,0 19 64,19-19-128,-18 1 0,-1-1 32,0 19 0,1-18 0,18 18 0,-19-19 0,1 19 0,0 0 0,-1-18 0,1 18-96,-1-19 64,1 19 32,-1-18 64,0 18-32,1 0 64,-19-19-128,18 19 0,1 0 32,-1 0 0,1 0 0,-19 0 0,18 0-96,-18 0 64,18 0 32,1 0 0,-1 0-96,-18 0 64,19-18 96,-1 18 32,1 0-128,18 0 32,-19 0 0,1 0 0,18 0 0,-19 0 0,19 18 0,-19-18 0,1 19 0,-1-19 0,19 0 0,-18 18-96,-1 1 64,1-19 32,0 18 64,18 1-96,-19-19 0,0 18 32,1 1 64,-1-19-96,19 18 0,-19-18 32,1 19 0,18-19-96,-19 19 64,19-19 32,-18 18 64,18-18-32,-18 19-32,-1-1 32,19 1-32,-18-19 0,-1 18 0,1 1 0,-1-1 0,19 1-96,-19-19 64,19 18 32,-18 1 0,18 0-96,0-19 64,-19 37 32,19-19 0,-18 1 0,18 18 0,-19-19 0,1 19 64,18 0-32,0-18 64,-19 0-128,19-1 0,0 1 32,0-1 0,0 0-96,0 1 64,0-1 32,0 1 64,0-19-96,0 19 0,0-1 32,19 1 0,-19 0 0,18-1 0,1-18 0,-1 18 0,1 1 0,-19-19 0,18 18 64,1-18 32,-19 0-128,19 0-32,-1 0 32,-18 0 0,0 0-64,0 0 64,0 0 32,0 0 64,0 0-32,0 0 64,19 0-64,-19 0-32,0-18-64,18 18 32,-18 0 32,0-19 64,0 1-32,19 0-32,-19-1-128,0 0-64,18 1 0,-18-1 128,0 19 32,0-19 32,0 19-96,0-18 0,0-1 64,0 19 64,0-18-64,18-19 0,-18 19 32,19-1 0,-19-18 0,18 18 0,-18 0-96,19 1 0,0 0-32,-1-1 96,1 1 0,0-1 32,-1 1 0,0-1 0,1 1 64,-1-1 32,-18 0-128,19 1 32,-1-1 0,-18 19 64,0-18-32,0 18-32,19 0-64,-19-19-32,0 19 64,0 0 0,0 0 32,0 0 0,0 0-96,19 0 64,-19 0 96,0 0 32,0 0-32,0-18 32,0 18-128,0 0 0,0 0 32,0 0 0,0 0 0,0 0 64,0-19-32,-19 19-32,19 0-64,0 19 32,0-19 32,-19 0 0,19 0 0,0 18 64,0-18-32,-18 19-32,-1-1-64,19-18 32,-18 19 32,-1-19 0,1 18-96,0 1 64,-20-19 32,20 19 0,-1-19-96,0 18 64,1 1 32,-1-19 0,1 18 0,18 1 0,-18-19-96,-1 18 0,1 1 64,18-1 0,-19-18-64,19 18 64,0-18 32,-18 19 64,18-19-96,0-19 0,0 19 32,0-18 64,18 18-96,-18-18-64,19-1 64,-19 1 0,18-1 32,1 1 64,-1-19-32,0 18-32,1 0-64,-1-18 32,20 0-32,-20 19 0,20-19 64,-20 0 0,0 18 0,19 0 64,-18 1-32,-1-1-32,-18 1-64,19 18 32,0 0 32,-19 0 64,18-19-96,-18 19 0,19 0 32,-19-18 0,18 18 0,1 0 64,-19 0-96,18-19-64,1 19 64,-1 0 64,-18-18 0,19 18-32,-1 0 32,1 0 32,-1 0-96,1 0 0,0 0 32,-19 0 0,18 0 0,1 0 0,-1 0 0,-18 0 0,19 0-96,-19 0 64,18 0 32,1 0 64,-1 18-96,1-18 0,18 0 32,-18 0 64,-1 19-32,1-19-32,-1 0 32,-18 0-32,19 0 0,-1 18 0,-18-18 0,18 0 64,-18 0-32,19 0-32,-19 19-64,0-19 32,18 0 32,-18 0 0,0 18 0,19 1 0,-19-19 0,0 18 0,19 1 0,-19 0 0,18-1 64,-18-18-32,0 19-32,0-1 32,19 1-32,-19-1-96,0 1 64,19-19 32,-19 18 0,0 1 0,0-1 64,0-18-32,0 19-32,0 0 32,0-19 32,0 18-96,0 1 0,0-19 32,0 18 64,0 1-96,0-19 0,0 18 32,0 1 64,0-19-32,0 18-32,0 0 32,0-18-32,0 19 0,0 0 0,-19-1 0,19 1 64,0 0-96,0-1 0,0 1 32,0-1 64,0 0-96,0 1 0,0-1 32,0 1 64,0-19-32,-19 0-32,19 19 32,0-1 32,0-18-96,-18 19 0,18 0-32,0-19 0,-19 18 64,19-18 0,0 0 0,0 18 64,-19-18-32,19 19-32,-18-19 96,18 18-64,0 1-32,-19-19 32,19 0-32,0 0-96,0 18 0,0-18 64,0 0 64,0-18-64,0 18 0,0 0 32,0 0 64,0 0-32,0-19 64,0 19-64,0-18 64,0 18-128,0 0 0,0-19 32,19 19 0,-19-18 0,0 0 0,0-1-96,0 0 64,0-18 32,18 18 0,-18 1-96,0-19 64,0 19 32,0-19 64,0 18-32,0 0-32,0 1 32,0-1 32,0 0-32,-18 1-32,18 0 32,0-1-32,0 1 0,-19-1 64,1 1-96,18-1 0,0 1-32,0-1 0,-18 0 128,18 1 32,-19-1-128,19 19 32,0-18 0,-18 18 0,-1 0 64,19-19-32,-18 19-32,18 0-64,0 0 32,-19 0 32,19 0 64,0-18-32,0 18 64,0 18-128,0-18 0,19 19-32,-1-1 0,-18 1 64,19-1 0,-1 1 0,1 18 64,-1-18-32,-18 18-32,18-19 32,1 1-32,-19-1 0,18 19 64,-18 19-32,19-19-32,-19 0 32,0 0-32,0 0 0,0-18 64,0-1-32,0 20-32,-19-20 32,19 0 32,-18 19-96,18 0 0,-19-18 32,19 18 0,-18 0 0,0 0 0,18-18 0,-19-1 0,1 1-96,-1-1 160,1 1 0,-1 18 0,0-18-64,1-1 32,-19 1-32,37-1 0,-19 1 0,1-19-96,18 18 64,-19-18 32,19 19 0,-18-19 0,18 0 0,0 0 0,0-19 64,0 19-96,0-18 0,18-1-32,1 19 0,-19-37 0,18 19-64,1-1 96,-1 1 0,1-38 32,18 0 64,-18 19-96,-1 0 0,1 0 32,-1 18 0,-18-18 0,19 19 64,-1-19-32,-18 19-32,18-20 32,-18 20-32,19-1 0,-19 19 64,18-19-96,-18 1-64,19 18-32,-19 0 96,0 18 0,-19 1 32,19-19 0,-18 19 64,18-1-32,-19 1 64,1 0-128,0-1 0,-1 19 32,1-19 0,-1 19-96,1-18 64,-1 0-128,19-1-32,-19 1 96,19-19 96,0 18 32,-18-18-32,18 19 32,0-19-32,0-19-96,0 19 64,18-18 32,-18-1 0,19 1 64,0-1 32,-1 0-32,-18 1-64,19-1-64,-1-18 32,1 19 32,-1 0 0,-18-1 0,18 0 0,-18 19 0,0 0 0,0 0 0,0 0 64,0 0-96,0 0 0,0 19 96,-18 0 32,18-19-32,0 18-64,0-18-64,-18 18 32,-1 1 32,19-1 0,-18 19 0,-1 1 0,19-20 0,-18 19 0,-1 0 0,19-18 0,-19-1 0,19 1 0,-18 18-96,18-18 64,-19 18 96,1 0 32,18-19-128,-19 19 32,1 0 0,18 1 0,-19-20 0,1 1 0,18-1-96,-19 19 64,19-18 32,0-1 0,-18 0 0,18 1 64,0 0-96,0-19 0,0 18 32,0-18 0,0 19 0,0 18 0,0-18 0,0-1 64,0 0-96,18 19 0,-18-18-32,0 18 0,0-18 64,0 0 64,0-1-32,19 1-32,-19 17 32,0-36-32,0 19 0,18-1 64,-18 1-96,0-19 0,0 0 32,0 0 64,19 0 32,-19 0-384,0 0-128,0-37-1024,18 18-320,-18 1-1791,37-19-673,-18 0 160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4T20:52:15.740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3529 3974 4992,'0'0'1920,"0"0"-1024,0 0-416,0 0 640,0 0-192,0 0-64,0 0 0,-9 0 0,9-9-448,0 9 32,-9 0 0,9 0 128,0 0 96,-9 0-160,9 0 31,-10 0-191,10 0 32,-9-10-160,0 10-64,9 0 64,0 0 64,-10 0 0,1-9 0,9 9-96,-9 0 32,9 0-64,-9 0 0,9 0 32,-10 0 32,1-9-96,9 9-96,-9 0 192,9 0 32,-10-9 64,1 9-32,0 0 0,9-10-96,-9 10-32,-1 0-32,1 0 0,9 0-64,-9 0-64,-1 0-64,10 0 32,-9-9 32,0 9 64,0 0-32,-1 0-32,1 0 96,0 0 0,9 0 32,-19 0 0,10 0-64,-1 0 32,1 0 0,0 0 32,-1 0-160,-8 0 32,8 0 0,-8 0 0,8 0 0,1 0 64,-10 0-32,10 0-32,-10 0 32,10 0 32,0 0-32,0 0-32,-1 0 32,-8 0 32,8 0-32,1 9 64,9-9-128,-9 0 0,-10 0-32,10 0 0,0 0 64,-1 0 64,1 0-32,0 0 64,0 0-128,-1 0 0,1 0 96,-10 0 32,10 0-128,0-9 32,-1 9 64,1 0 32,-10 0-128,10 9 32,0-9 0,-1 0 0,1 0 64,-10 0 96,10 0-64,0 0-64,-1 0 0,1 0 32,0 0-96,-1 0 0,1 0 32,-9 0 64,8 0-32,1 0 64,0 0-288,-1 0-32,10 0 192,-9 0 160,0 0-64,0 0-32,-1 0 64,1 0 0,0 0-32,9 0-64,-10 0 32,1 0 32,9 0-32,-9 0-32,0 0 96,-1 0 0,1 0-128,0 0 32,-1 0 0,1 0 0,0 0 0,0 0 0,-1 0 0,1 0 0,-10 0-96,10 0 64,0 0 96,-10 0-32,0 0 64,1 0-64,8 0 64,-8 0-128,-1 0-64,10 0-32,-10 0 96,0 10 64,10-10 64,-9 0-32,8 0-64,-8 0 96,8 0 64,1 0-64,0 0-64,0 0-96,-1 0 32,1 0 96,0 0 32,-1-10-128,10 10-32,-9 0 32,0 0 0,0 0 32,-1 0 64,1 0-32,0 0-32,-1 0-64,1 0 32,9 0 32,-19 0 0,10 10 0,0-10 0,-1 0 0,1 9 64,0-9-96,-1 9 0,-8-9 32,18 9 0,-10-9 0,1 10 0,0-1 0,-1 0 0,10 0-160,-9 1 32,9-1 128,-9 0 64,9 10-96,-10-9 32,1-1 64,9 0 32,0 1-128,-9-1-32,9 0 32,0 1 0,0-1-64,-9 0 64,9 10 32,0-10 64,0 1-32,0 8-32,0-9 32,0 1-128,0-1 64,9 0 32,-9 1 0,0-1 0,9 0 64,-9 0-96,0 1 0,0-1 32,9 0 0,-9-9-96,0 10 64,10-10 96,-10 9 32,0-9-128,0 0 32,9 0 0,-9 9 64,9-9-96,-9 0-64,10 0 64,-1 9 0,-9-9 32,9 0 0,1 10 0,-10-10 0,9 0 0,-9 0 0,9 9 64,-9-9 32,10 0-128,-10 9 32,9-9 0,-9 10 0,9-10 0,1 9 64,-10-9-192,9 9 32,-9 1 32,9-10 96,-9 9 0,10-9-32,-1 9 32,-9-9 32,9 0-96,-9 0-64,10 0 128,-1 0 32,0 10-96,-9-10 32,10 0 0,-10 0 0,9 9-96,-9-9 64,9 0 32,-9 0 64,0 9-32,9-9 64,-9 0-128,10-9 0,-1 9 32,-9 0 0,9 0-96,1-9 64,-1 9 32,0 0 0,0 0 64,1 0 32,-1 0-32,0 0-64,1 0-64,-1 0-32,9 0 64,-8-10 0,-1 10 32,0 0 64,10 0-96,-10-9-64,10 9 128,0 0 32,-10 0-96,10 0-32,-10 0 96,10 0 32,-10-9-96,0 9 32,10 0 0,-10 0 64,1-10-96,-1 10 0,9-9 32,-8 9 0,-1 0 0,-9 0 0,9-9 0,1 9 64,-1 0-96,0 0-64,10-10 128,-10 10 32,0 0-96,1 0 32,8 0-64,1-9 0,-10 9 128,10 0 32,-1 0-32,1 0-64,-1-9 32,-8 9-32,8 0-96,1 0 0,0 0 64,-10 0 64,10 0 64,-1 0 32,-8 0-64,8 0-64,1 0-64,-10 0 32,10 0 32,-10 0 0,10 0 0,-10 0 64,0 0-96,10 0-64,-10 0 64,10 0 0,-10 0 32,0 0 0,1 0 64,-1 0 32,0 0-128,10 0 32,-10 0 0,0 0 0,1 0-96,-1 0 64,10 0 32,-10 0 64,0 9-32,10-9-32,-10 0-64,1 0 32,-1 0 96,0 0 32,1 9-32,-1-9 32,10 0-128,-10 0 0,0 0 32,-9 0 0,10 0-96,-1 0 64,0 0 32,0 0 64,-9 0-32,10-9-32,-10 9 32,9 0-32,0 0-96,1 0 0,-1 0 128,-9-9 32,9 9 0,0 0-64,-9 0 32,10 0-32,-10-10 0,9 10 0,-9 0 0,9-9 64,1 9-96,-10 0 0,9 0 32,-9 0 64,9-9-32,-9 9-32,9 0 32,1-9 32,-10 9-96,9-10-64,-9 10 64,9-9 64,-9 9 0,10-9-32,-10-1 32,9 10-32,-9-9 0,0 0 0,0 9 0,9-9 64,-9-1-32,0 1 64,0-10-64,0 10 64,0 0-128,0 0 0,0-10-32,0 10 0,0-1 64,-9-8 64,9 8-32,-9-8-32,-1-1 32,10 0-32,0 10 0,-9-1 0,9-8 0,0 8 0,0 1-96,0 0 64,0 9 32,0-9 64,-9 9-32,9-10-32,0 10 32,0 0-32,0-9-352,0 9-160,0 0-96,0-9 32,0 9-672,0 0-288,0 0-2175,0 0-865,0-19 96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4T20:52:23.448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7997 4502 3968,'0'0'1472,"0"18"-768,0-18-416,0 0 448,0 0-64,0 0 64,0 0 0,0 0 96,0 0 32,0 0-448,0 0 32,0 0 64,0 0 32,0 0-32,0 0-128,0 0-64,0 0 0,0 0 128,0 0 32,0 0 96,10 0-192,-10 0 31,0 0-127,9 0 64,-9 0-128,0 0-64,9 0-64,-9 0 0,9 0-128,1 0-64,-10 0 64,9 0 0,-9 0 288,9 0 224,0 0-160,-9 0-96,10 0-128,-1 0-96,-9 0 96,9 0 64,1 0-128,-10 0-32,9 0 0,0 0 0,-9 0 0,9 0 64,-9 10 96,10-10 128,-10 0-64,9 0-128,0 0-64,-9 0-96,10 0 32,-10 0 96,0 0 32,0 0-128,9 0 32,-9 0 0,0 0 0,9 0 0,-9 0 0,10 0 0,-10 0 0,9 0 0,0 0 0,-9 0 0,0 0 0,10 0 64,-10 0 96,9 0 0,0 0 0,1 0-32,-1 0 0,0 0-64,1 0-64,-1 0-64,0 0 32,1 0 32,-1 0 64,-9 0-32,19 0-32,-19 0 32,9 0-32,0 0-96,-9 0 64,19 0 96,-19 0 32,9 0-128,0 0-32,1 9 32,-1-9 64,0 0-64,0 0 0,1 0 32,-1 0 64,0 0-32,1 0-32,8 0 96,-9 0 64,1 0-64,-1 0-64,10 0 0,-10 0-32,0 0 0,0 0 0,-9 0 0,10 0 0,-1 0 0,0 0 0,1 0 0,-1 0 0,0 0 64,1 0 32,-1 0-32,1 0-64,-1 0 32,0 0-32,1 0 0,-1 0 64,0 0-96,1 0 0,-1 0 32,0 0 0,1 0 0,-1 0 0,0 0 0,0 0 64,1 0-32,-10 0 64,18 0-64,-18 0-32,9 0-64,1 0 32,-1 0 96,0 0 32,1 0-128,-1 0 32,0-9 0,10 9 64,-10 0-96,0 0 0,1 0-32,-1 0 0,0 0 64,0 0 0,1 0 0,-1 0 64,0 0-32,1 0-32,-10 0 32,9 0 32,-9 0-96,9 0 0,1 0 32,-1 0 0,0 0-96,1 0 64,-1 0 32,0 0 0,-9 0 0,10 0 64,-1 0-96,0 0 0,1 0 32,-1 0 64,0 0-32,1 0 64,-1 0-128,0 0-64,1 0 64,-10 0 0,9 0 32,0 0 64,0 0-32,1 0-32,-1 0 32,0 0-32,1 0 0,-1 0 0,0 0 0,0 0 0,1 0 0,-1 0 64,0 0-96,1 0 0,-1 0 32,0 0 0,0 0 0,1 0 0,8 0-96,-8 0 64,-1 0 32,-9 0 64,18 0-32,-8 0-32,-1 0 32,0 0-32,1 9 0,-10-9 0,9 0 0,0 0 0,-9 0-96,10 0 64,-1 0 96,0 0-32,1 0-32,-1 0 32,10 0-32,-10 0 64,0 0-96,-9 0-64,10 0 64,-1 0 64,0 0 0,1 9-32,-1-9 96,0 0 64,1 0-64,-1 0 0,0 0-32,0 0-64,1 0 32,-1 0-32,0 0 0,10 0 0,-10 0 0,0 0 0,1 0 0,8 0 64,-8 0-32,8-9-32,-9 9-64,10 0 32,-10 0 32,10 0 0,-10 0 0,10 0 64,-10 0-96,0 0 0,1 0 32,-1 0 0,0 0 0,1 9 64,-1-9-32,0 0-32,1 0-64,-1 0 32,-9 0 32,19 0 0,-19 0 0,18 0 64,-18 0-96,19 0 0,-10 0 32,1 0 0,-1 0 0,0 0 0,1 0 0,-1 0 64,0 0-32,-9 0-32,9 0-64,1 0 32,-1 0 32,0 0 64,1 0-32,-1 0-32,0 0 32,10 0-32,-10 0 0,10 0 0,-10 0-96,9 0 0,1 0 64,-10 0 64,10 0 64,-10 0 32,1 0-160,8 0 32,-8 0 0,-1 0 64,0 0-32,1 0 64,-1 0 0,10 0 32,-10 0-64,0 0-64,10 0-64,-10 0 32,1 0 32,-10 0 0,9 0 0,0 0 64,0 0-96,1 0 0,-10 0 32,9 0 64,0 0-32,1 0 64,-1 0-64,0 0-32,0 0-64,1 0 32,-1 0 32,-9 0 0,9 0-96,1 0 64,-1 0 32,0 0 64,0-9-32,1 9-32,-10 0 32,9 0-32,0 0 0,-9 0 0,10 0 0,-10 0 0,9 0 0,-9 0 64,0 0-96,9 0 0,-9 0 32,0 0 64,0 0-32,9 0-32,-9 0-672,0 0-288,0 0-1568,-9 9-671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5T01:19:30.943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5591 9942 5504,'0'-15'2112,"0"15"-1152,0-15-480,0 15 576,0 0-160,0 0 160,15 15-384,-15 0-384,0 0 128,15 0 0,-15 15 0,15 16 64,1-16-64,-2 15 64,2 16-192,14 0-32,-15-1-128,0 0-32,15 16-33,-14 0-63,-2-1 32,2 1 32,-1 14 32,0-14 96,-15 0 32,31-1 32,-17 1-128,2 0-96,-16-1 0,15-14 32,0 14-32,0-14 64,0-1-64,-15 1-32,0-16 32,0 16-32,15-16 64,0 16 32,-15-16-128,0 0 32,16-14-64,-16 14 0,0-15 128,0 0 32,0 1-32,0-16-128,0 0 32,0 0-32,0 0 0,0 0 64,14 1 0,-14-2-512,0-14-192,0 0-1055,0 0-481</inkml:trace>
  <inkml:trace contextRef="#ctx0" brushRef="#br0" timeOffset="1409">5652 9775 4608,'0'-15'1760,"0"15"-960,0 15-384,0-15 608,0 0-224,0 0 0,15 0-160,0 16-96,-15-16-288,31 0 192,-17 0 96,17 0-32,-1 0 96,0 0 32,1-16 64,14 1-384,0 1-96,1-2-96,14 1 0,1 0 0,29 0 0,-14 0 64,14 0 31,-14-1 33,0-14 0,15 15-128,-16 0-32,16-15-32,-1 14 32,-14 2-64,0-2-32,-1 1 32,-14 0-32,-1 0 192,-14 15 192,-16 0-192,0 0-32,31 0 32,-1 15 32,-15-15-96,1 15-96,-1-15 0,0 0-32,-14 0 0,14 0 0,-14 15 0,-16-15 64,15 16-32,-15-2-32,15 2 96,-15-1 64,0 15-128,1-15-32,-1 0 64,-15 16 32,30-1-32,-15 15-64,0-15 32,15 16-32,-15-1 0,1 0 0,-1 1 0,0 14 64,0-14-32,0 15 64,0-1 0,1 0 32,14 1 0,-15-1 0,0 16-64,0-16 32,0 16-64,15-16-32,-14 1 32,-1 14-32,0-14 0,0 0 0,0 14 128,0-29 160,0-16-160,0 30 0,0 16 0,1-16 0,14 1-160,-30-16 32,15 1 0,0-1 0,0 15 0,1-14 64,-16-1 32,14 0 32,-14-14-64,0-1-64,0 0 32,-14-14 32,-2 14-32,1 0-32,-15-15 32,15 0 32,-31 15-32,16-30-32,-15 16 32,-1-1-32,1 0 0,0-15 0,-16 15 0,1 0 0,-1 0 64,-30-15 32,1 15-32,-1-15-64,15 16-64,-14-16 32,14 14 32,0-14 0,1 0-96,0 0 64,-1 0 32,0-14 64,15 14-96,1 0 0,15-16 32,0 16 64,14-15-32,-14 15 64,-1-15-64,16 15-32,-15 0-64,-1 0 32,16 0 32,-15 15 0,15-15-160,-1 0 32,1 0-160,15 0-32,0 0-352,0 0-128,-1-15-768,-14 15-351,15 0-481,0-15-160,0 15-1248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5-25T01:19:33.314"/>
    </inkml:context>
    <inkml:brush xml:id="br0">
      <inkml:brushProperty name="width" value="0.02857" units="cm"/>
      <inkml:brushProperty name="height" value="0.02857" units="cm"/>
      <inkml:brushProperty name="color" value="#ED1C24"/>
    </inkml:brush>
  </inkml:definitions>
  <inkml:trace contextRef="#ctx0" brushRef="#br0">5934 10236 4992,'-15'0'1824,"15"0"-960,0 0-160,0 0 640,0 0 64,0 0 32,0 0-192,15 0-32,-15 0-672,15-14-128,1-2-32,-2 16-225,-14 0-95,16 0-32,-1-15 32,-1 15-96,17-15 0,-16 15-735,0-15-321,0 15-1344,0 0-576,0 0-352</inkml:trace>
  <inkml:trace contextRef="#ctx0" brushRef="#br0" timeOffset="-241">5949 9965 6656,'0'-15'2464,"0"15"-1344,0 0-608,0 0 1056,0 30-480,0 1-352,0-16-192,0 15-352,0 0-64,15 0 64,-15 1-96,15-1 0,-15 16-32,16-32-64,-16 17 32,15-1 32,0 0-32,-15 1 64,15-1-128,0 0 0,-15 0-256,0-15-128,16 0-480,-16 1-160,14-2-1024,-14-14-320,0-14-576</inkml:trace>
  <inkml:trace contextRef="#ctx0" brushRef="#br0" timeOffset="421">6236 10222 7040,'30'15'2624,"-15"-15"-1408,-15-15-928,0 15 608,16 0-96,-2-15 0,2 15-192,-1-30 32,0 30-352,0-15-160,-15-1-32,15 2 128,-15-2 128,0 1 0,0 15 31,0 0-127,0-15 0,-15 15-160,-15 15 0,15 0-32,-1 1-64,2-16-64,-2 30 32,16 0 32,-15 0 0,15 0-96,0 0 64,0-14 32,15-1 64,1 0 32,-2 15 96,17-30-96,-16 15-64,0-15 0,0 15-32,15-30-160,-14 15 32,14 0-991,-15-15-385,0 0-352,0 0-160,0-15-512,-15-1-1216,0 1 1024</inkml:trace>
  <inkml:trace contextRef="#ctx0" brushRef="#br0" timeOffset="647">6523 9814 5632,'0'-30'2112,"0"30"-1152,0 0-288,0 0 704,0 0-192,0 15-64,0-15-192,0 15-128,15 1-416,-15 14-32,15 15 64,-15 0-96,15-15 63,0 16-223,1-1-96,-16 0 32,14 1 0,2-16-544,-1 0-223,0 0-609,-15-14-224,15-2-1120,1-14-384,-2 0 160</inkml:trace>
  <inkml:trace contextRef="#ctx0" brushRef="#br0" timeOffset="1049">6750 10252 6784,'0'16'2624,"15"-16"-1408,0-16-864,-15 16 736,16 0-352,-2-14-32,2 14 0,-16-15 96,15-1-416,0 16 64,-15-30 0,15 15-33,-15 0 1,15 0-32,-15-1 0,-15 16-64,15-15-32,0 0-32,-15 15 64,0 0-96,0 0-64,-1 15-160,16 0 0,-14 1 0,14-1 0,0 0-96,14 0 64,-14 15-32,16 1 0,-1-17 64,0 2 64,0-1-96,0 0 0,16 0-32,-17 1 0,17-16-800,-16 0-352,0 14-671,15-28-193,-30 14-704,15 0-1600,0-16 1024</inkml:trace>
  <inkml:trace contextRef="#ctx0" brushRef="#br0" timeOffset="1426">7113 10162 7040,'0'15'2624,"0"-15"-1408,0 15-1056,15 0 544,-15-15-384,0 16-32,15-16-160,-15 15-96,0-15 0,16 14 96,-2-14 64,2 0 0,-1 0 32,0 0 288,0 0 160,0-14 0,0-17-32,-15 16-128,15 0-65,-15 0-127,0 0 32,-15-15-128,15 15 32,-15-16 128,0 31 128,0-15-320,0 15-128,0 0-96,-1 0-32,16 15-448,0-15-128,-14 15-384,14 1-159,14-16-417,-14 15-192,16 0-672,14 0-1600,-15-15 832</inkml:trace>
  <inkml:trace contextRef="#ctx0" brushRef="#br0" timeOffset="1967">7385 10086 5504,'0'-15'2112,"0"-1"-1152,0 16-128,0 0 800,0 0-160,0 16 0,0-16-640,15 15-160,-15 15-416,15-15-32,0 30 96,1-14-192,-2-1-1,1 15-63,16 1 32,-16-16-128,15 0-64,-15 0-32,1 0 1,-1 1-1,0-16 96,-15 0 0,0 0 32,0-15 0,-15 0 64,0 0 32,15-15 32,-16-15 63,1 15 33,15-1 32,-15-29 0,0-15 64,0-16 128,0 1-192,15 14 0,0 31-128,0-31-32,15 1-32,-15-1-64,15 31 160,15 15 32,-15 0-64,1 0-32,14 0-32,0 15-64,0 15 32,-30 0 32,16-15 96,-2 30 128,-28 0-64,-2 1 32,-14-1-96,15 0 64,0-14-64,-15 13 0,-16 2-256,16-16-64,-16 0-800,32-15-320,-2 15-960,1-15-351,0 0-1505,15 0-1120,0 0 2432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28E07-3693-4605-94C1-39F17236CEBC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A863C-030D-41D6-8DDB-759A61EE4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621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BBED1-5A6B-4CE7-B7EF-61EE26540900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86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BBED1-5A6B-4CE7-B7EF-61EE2654090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99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DA863C-030D-41D6-8DDB-759A61EE41C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7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5F940-5E58-4B3C-B960-5855B219C04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8E7B-2FC0-4BB6-9AFA-56A8F3744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3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5F940-5E58-4B3C-B960-5855B219C04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8E7B-2FC0-4BB6-9AFA-56A8F3744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6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5F940-5E58-4B3C-B960-5855B219C04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8E7B-2FC0-4BB6-9AFA-56A8F3744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5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5F940-5E58-4B3C-B960-5855B219C04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8E7B-2FC0-4BB6-9AFA-56A8F3744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333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5F940-5E58-4B3C-B960-5855B219C04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8E7B-2FC0-4BB6-9AFA-56A8F3744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864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5F940-5E58-4B3C-B960-5855B219C04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8E7B-2FC0-4BB6-9AFA-56A8F3744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71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5F940-5E58-4B3C-B960-5855B219C04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8E7B-2FC0-4BB6-9AFA-56A8F3744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24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5F940-5E58-4B3C-B960-5855B219C04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8E7B-2FC0-4BB6-9AFA-56A8F3744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528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5F940-5E58-4B3C-B960-5855B219C04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8E7B-2FC0-4BB6-9AFA-56A8F3744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27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5F940-5E58-4B3C-B960-5855B219C04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8E7B-2FC0-4BB6-9AFA-56A8F3744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383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5F940-5E58-4B3C-B960-5855B219C04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FB8E7B-2FC0-4BB6-9AFA-56A8F3744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17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5F940-5E58-4B3C-B960-5855B219C047}" type="datetimeFigureOut">
              <a:rPr lang="en-US" smtClean="0"/>
              <a:t>5/25/2017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B8E7B-2FC0-4BB6-9AFA-56A8F37442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8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22.png"/><Relationship Id="rId4" Type="http://schemas.openxmlformats.org/officeDocument/2006/relationships/customXml" Target="../ink/ink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34.png"/><Relationship Id="rId18" Type="http://schemas.openxmlformats.org/officeDocument/2006/relationships/customXml" Target="../ink/ink15.xml"/><Relationship Id="rId26" Type="http://schemas.openxmlformats.org/officeDocument/2006/relationships/customXml" Target="../ink/ink19.xml"/><Relationship Id="rId39" Type="http://schemas.openxmlformats.org/officeDocument/2006/relationships/image" Target="../media/image47.png"/><Relationship Id="rId3" Type="http://schemas.openxmlformats.org/officeDocument/2006/relationships/image" Target="../media/image3.png"/><Relationship Id="rId21" Type="http://schemas.openxmlformats.org/officeDocument/2006/relationships/image" Target="../media/image38.png"/><Relationship Id="rId34" Type="http://schemas.openxmlformats.org/officeDocument/2006/relationships/customXml" Target="../ink/ink23.xml"/><Relationship Id="rId42" Type="http://schemas.openxmlformats.org/officeDocument/2006/relationships/customXml" Target="../ink/ink27.xml"/><Relationship Id="rId7" Type="http://schemas.openxmlformats.org/officeDocument/2006/relationships/image" Target="../media/image31.png"/><Relationship Id="rId12" Type="http://schemas.openxmlformats.org/officeDocument/2006/relationships/customXml" Target="../ink/ink12.xml"/><Relationship Id="rId17" Type="http://schemas.openxmlformats.org/officeDocument/2006/relationships/image" Target="../media/image36.png"/><Relationship Id="rId25" Type="http://schemas.openxmlformats.org/officeDocument/2006/relationships/image" Target="../media/image40.png"/><Relationship Id="rId33" Type="http://schemas.openxmlformats.org/officeDocument/2006/relationships/image" Target="../media/image44.png"/><Relationship Id="rId38" Type="http://schemas.openxmlformats.org/officeDocument/2006/relationships/customXml" Target="../ink/ink25.xml"/><Relationship Id="rId2" Type="http://schemas.openxmlformats.org/officeDocument/2006/relationships/image" Target="../media/image29.png"/><Relationship Id="rId16" Type="http://schemas.openxmlformats.org/officeDocument/2006/relationships/customXml" Target="../ink/ink14.xml"/><Relationship Id="rId20" Type="http://schemas.openxmlformats.org/officeDocument/2006/relationships/customXml" Target="../ink/ink16.xml"/><Relationship Id="rId29" Type="http://schemas.openxmlformats.org/officeDocument/2006/relationships/image" Target="../media/image42.png"/><Relationship Id="rId41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.xml"/><Relationship Id="rId11" Type="http://schemas.openxmlformats.org/officeDocument/2006/relationships/image" Target="../media/image33.png"/><Relationship Id="rId24" Type="http://schemas.openxmlformats.org/officeDocument/2006/relationships/customXml" Target="../ink/ink18.xml"/><Relationship Id="rId32" Type="http://schemas.openxmlformats.org/officeDocument/2006/relationships/customXml" Target="../ink/ink22.xml"/><Relationship Id="rId37" Type="http://schemas.openxmlformats.org/officeDocument/2006/relationships/image" Target="../media/image46.png"/><Relationship Id="rId40" Type="http://schemas.openxmlformats.org/officeDocument/2006/relationships/customXml" Target="../ink/ink26.xml"/><Relationship Id="rId45" Type="http://schemas.openxmlformats.org/officeDocument/2006/relationships/image" Target="../media/image50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23" Type="http://schemas.openxmlformats.org/officeDocument/2006/relationships/image" Target="../media/image39.png"/><Relationship Id="rId28" Type="http://schemas.openxmlformats.org/officeDocument/2006/relationships/customXml" Target="../ink/ink20.xml"/><Relationship Id="rId36" Type="http://schemas.openxmlformats.org/officeDocument/2006/relationships/customXml" Target="../ink/ink24.xml"/><Relationship Id="rId10" Type="http://schemas.openxmlformats.org/officeDocument/2006/relationships/customXml" Target="../ink/ink11.xml"/><Relationship Id="rId19" Type="http://schemas.openxmlformats.org/officeDocument/2006/relationships/image" Target="../media/image37.png"/><Relationship Id="rId31" Type="http://schemas.openxmlformats.org/officeDocument/2006/relationships/image" Target="../media/image43.png"/><Relationship Id="rId44" Type="http://schemas.openxmlformats.org/officeDocument/2006/relationships/customXml" Target="../ink/ink28.xml"/><Relationship Id="rId4" Type="http://schemas.openxmlformats.org/officeDocument/2006/relationships/customXml" Target="../ink/ink8.xml"/><Relationship Id="rId9" Type="http://schemas.openxmlformats.org/officeDocument/2006/relationships/image" Target="../media/image32.png"/><Relationship Id="rId14" Type="http://schemas.openxmlformats.org/officeDocument/2006/relationships/customXml" Target="../ink/ink13.xml"/><Relationship Id="rId22" Type="http://schemas.openxmlformats.org/officeDocument/2006/relationships/customXml" Target="../ink/ink17.xml"/><Relationship Id="rId27" Type="http://schemas.openxmlformats.org/officeDocument/2006/relationships/image" Target="../media/image41.png"/><Relationship Id="rId30" Type="http://schemas.openxmlformats.org/officeDocument/2006/relationships/customXml" Target="../ink/ink21.xml"/><Relationship Id="rId35" Type="http://schemas.openxmlformats.org/officeDocument/2006/relationships/image" Target="../media/image45.png"/><Relationship Id="rId43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522" y="3004591"/>
            <a:ext cx="9144000" cy="28573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Calibri"/>
              </a:rPr>
              <a:t>ROS Workshop</a:t>
            </a:r>
          </a:p>
          <a:p>
            <a:r>
              <a:rPr lang="en-US" sz="3200" b="1" dirty="0">
                <a:solidFill>
                  <a:srgbClr val="000000"/>
                </a:solidFill>
                <a:latin typeface="Calibri"/>
              </a:rPr>
              <a:t>-Lecture 4-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  <a:p>
            <a:r>
              <a:rPr lang="en-US" sz="1800" b="1" dirty="0">
                <a:solidFill>
                  <a:srgbClr val="000000"/>
                </a:solidFill>
                <a:latin typeface="Calibri"/>
              </a:rPr>
              <a:t>Python - Raspberry Pi - Robot Operating System</a:t>
            </a:r>
          </a:p>
          <a:p>
            <a:endParaRPr lang="en-US" sz="1800" dirty="0">
              <a:solidFill>
                <a:srgbClr val="000000"/>
              </a:solidFill>
              <a:latin typeface="Calibri"/>
            </a:endParaRPr>
          </a:p>
          <a:p>
            <a:r>
              <a:rPr lang="en-US" sz="1800" dirty="0" err="1">
                <a:solidFill>
                  <a:srgbClr val="000000"/>
                </a:solidFill>
                <a:latin typeface="Calibri"/>
              </a:rPr>
              <a:t>Husnu</a:t>
            </a:r>
            <a:r>
              <a:rPr lang="en-US" sz="1800" dirty="0">
                <a:solidFill>
                  <a:srgbClr val="000000"/>
                </a:solidFill>
                <a:latin typeface="Calibri"/>
              </a:rPr>
              <a:t> Melih Erdogan</a:t>
            </a:r>
          </a:p>
          <a:p>
            <a:r>
              <a:rPr lang="en-US" sz="1800" dirty="0">
                <a:solidFill>
                  <a:srgbClr val="000000"/>
                </a:solidFill>
                <a:latin typeface="Calibri"/>
              </a:rPr>
              <a:t>Lab Assistant</a:t>
            </a:r>
            <a:endParaRPr lang="en-US" sz="1800" dirty="0">
              <a:latin typeface="Calibri"/>
            </a:endParaRPr>
          </a:p>
          <a:p>
            <a:r>
              <a:rPr lang="en-US" sz="1800" dirty="0">
                <a:solidFill>
                  <a:srgbClr val="000000"/>
                </a:solidFill>
                <a:latin typeface="Calibri"/>
              </a:rPr>
              <a:t>Intelligent Robotics Lab</a:t>
            </a:r>
          </a:p>
        </p:txBody>
      </p:sp>
      <p:pic>
        <p:nvPicPr>
          <p:cNvPr id="6" name="Picture 5" descr="Raspberry Pi and ROS  (Robotic Operating System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139" y="0"/>
            <a:ext cx="4057927" cy="2924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977" y="5712814"/>
            <a:ext cx="3791089" cy="101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- </a:t>
            </a:r>
            <a:r>
              <a:rPr lang="en-US" dirty="0" err="1"/>
              <a:t>Turtlesim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126" y="2634657"/>
            <a:ext cx="4953874" cy="1903183"/>
          </a:xfrm>
          <a:prstGeom prst="rect">
            <a:avLst/>
          </a:prstGeom>
        </p:spPr>
      </p:pic>
      <p:pic>
        <p:nvPicPr>
          <p:cNvPr id="1026" name="Picture 2" descr="turtlesi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111" y="1635240"/>
            <a:ext cx="3769391" cy="390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745" y="5930538"/>
            <a:ext cx="2632375" cy="70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781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Rosparam</a:t>
            </a:r>
            <a:r>
              <a:rPr lang="en-US" dirty="0"/>
              <a:t> 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64" y="1621892"/>
            <a:ext cx="10768271" cy="4687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14" y="6376341"/>
            <a:ext cx="1618706" cy="4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130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Rosparam</a:t>
            </a:r>
            <a:r>
              <a:rPr lang="en-US" dirty="0"/>
              <a:t> get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5472"/>
            <a:ext cx="10838887" cy="47093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14" y="6376341"/>
            <a:ext cx="1618706" cy="4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12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Rosparam</a:t>
            </a:r>
            <a:r>
              <a:rPr lang="en-US" dirty="0"/>
              <a:t> 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343"/>
            <a:ext cx="11097390" cy="48209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4438340" y="2449346"/>
              <a:ext cx="1388571" cy="33531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22859" y="2433842"/>
                <a:ext cx="1419172" cy="641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/>
              <p14:cNvContentPartPr/>
              <p14:nvPr/>
            </p14:nvContentPartPr>
            <p14:xfrm>
              <a:off x="4498408" y="2863243"/>
              <a:ext cx="1995840" cy="494126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82928" y="2847768"/>
                <a:ext cx="2026440" cy="524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Ink 20"/>
              <p14:cNvContentPartPr/>
              <p14:nvPr/>
            </p14:nvContentPartPr>
            <p14:xfrm>
              <a:off x="6213860" y="3750900"/>
              <a:ext cx="1848960" cy="414103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98380" y="3735416"/>
                <a:ext cx="1879560" cy="4447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/>
              <p14:cNvContentPartPr/>
              <p14:nvPr/>
            </p14:nvContentPartPr>
            <p14:xfrm>
              <a:off x="6601014" y="4311677"/>
              <a:ext cx="393943" cy="1014789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85530" y="4296198"/>
                <a:ext cx="424551" cy="10453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/>
              <p14:cNvContentPartPr/>
              <p14:nvPr/>
            </p14:nvContentPartPr>
            <p14:xfrm>
              <a:off x="6527574" y="4278146"/>
              <a:ext cx="480754" cy="761143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12089" y="4262664"/>
                <a:ext cx="511364" cy="791747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14" y="6376341"/>
            <a:ext cx="1618706" cy="4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213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Rosparam</a:t>
            </a:r>
            <a:r>
              <a:rPr lang="en-US" dirty="0"/>
              <a:t> set – </a:t>
            </a:r>
            <a:r>
              <a:rPr lang="en-US" dirty="0" err="1"/>
              <a:t>rosservice</a:t>
            </a:r>
            <a:r>
              <a:rPr lang="en-US" dirty="0"/>
              <a:t> call /clear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966973"/>
            <a:ext cx="10441625" cy="42685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14" y="6376341"/>
            <a:ext cx="1618706" cy="4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61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Rosparam</a:t>
            </a:r>
            <a:r>
              <a:rPr lang="en-US" dirty="0"/>
              <a:t> dump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5684"/>
            <a:ext cx="9486900" cy="5066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14" y="6376341"/>
            <a:ext cx="1618706" cy="4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5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Rosparam</a:t>
            </a:r>
            <a:r>
              <a:rPr lang="en-US" dirty="0"/>
              <a:t> load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16729"/>
            <a:ext cx="9492343" cy="5318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14" y="6376341"/>
            <a:ext cx="1618706" cy="4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57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Rosparam</a:t>
            </a:r>
            <a:r>
              <a:rPr lang="en-US" dirty="0"/>
              <a:t> delete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08543"/>
            <a:ext cx="10124997" cy="43681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920982" y="3258820"/>
              <a:ext cx="579703" cy="187817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5941" y="3253783"/>
                <a:ext cx="589785" cy="197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3838422" y="3543528"/>
              <a:ext cx="927978" cy="16869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33383" y="3538503"/>
                <a:ext cx="938057" cy="26919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14" y="6376341"/>
            <a:ext cx="1618706" cy="4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05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Parameter Server in Launch File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6" y="1821361"/>
            <a:ext cx="9606643" cy="40119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14" y="6376341"/>
            <a:ext cx="1618706" cy="4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18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file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9441"/>
            <a:ext cx="10122877" cy="45972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14" y="6376341"/>
            <a:ext cx="1618706" cy="4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30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Course Structure</a:t>
            </a:r>
            <a:endParaRPr lang="en-US" b="1" dirty="0">
              <a:solidFill>
                <a:srgbClr val="000000"/>
              </a:solidFill>
              <a:latin typeface="Calibri Ligh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0008" y="1552574"/>
            <a:ext cx="3796498" cy="520235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100" b="1" dirty="0"/>
              <a:t>Lecture 1 – (Spring - Week 1)</a:t>
            </a:r>
          </a:p>
          <a:p>
            <a:pPr lvl="1"/>
            <a:r>
              <a:rPr lang="en-US" sz="1100" dirty="0"/>
              <a:t>What is ROS?</a:t>
            </a:r>
          </a:p>
          <a:p>
            <a:pPr lvl="1"/>
            <a:r>
              <a:rPr lang="en-US" sz="1100" dirty="0"/>
              <a:t>Introduction to ROS </a:t>
            </a:r>
          </a:p>
          <a:p>
            <a:pPr lvl="2"/>
            <a:r>
              <a:rPr lang="en-US" sz="1100" dirty="0"/>
              <a:t>ROS architecture, philosophy, history</a:t>
            </a:r>
          </a:p>
          <a:p>
            <a:pPr lvl="1"/>
            <a:r>
              <a:rPr lang="en-US" sz="1100" dirty="0"/>
              <a:t>How to install ROS?</a:t>
            </a:r>
          </a:p>
          <a:p>
            <a:pPr lvl="1"/>
            <a:r>
              <a:rPr lang="en-US" sz="1100" dirty="0"/>
              <a:t>Python basics</a:t>
            </a:r>
          </a:p>
          <a:p>
            <a:pPr lvl="1"/>
            <a:r>
              <a:rPr lang="en-US" sz="1100" dirty="0"/>
              <a:t>Examples</a:t>
            </a:r>
          </a:p>
          <a:p>
            <a:pPr lvl="1"/>
            <a:r>
              <a:rPr lang="en-US" sz="1100" dirty="0"/>
              <a:t>Lab Assignment 1</a:t>
            </a:r>
          </a:p>
          <a:p>
            <a:r>
              <a:rPr lang="en-US" sz="1100" b="1" dirty="0"/>
              <a:t>Lecture 2 – (Spring - Week 2)</a:t>
            </a:r>
          </a:p>
          <a:p>
            <a:pPr lvl="1"/>
            <a:r>
              <a:rPr lang="en-US" sz="1100" dirty="0"/>
              <a:t>Linux Basics</a:t>
            </a:r>
          </a:p>
          <a:p>
            <a:pPr lvl="1"/>
            <a:r>
              <a:rPr lang="en-US" sz="1100" dirty="0"/>
              <a:t>ROS commands</a:t>
            </a:r>
          </a:p>
          <a:p>
            <a:pPr lvl="1"/>
            <a:r>
              <a:rPr lang="en-US" sz="1100" dirty="0"/>
              <a:t>Getting familiar with the ROS filesystem</a:t>
            </a:r>
          </a:p>
          <a:p>
            <a:pPr lvl="1"/>
            <a:r>
              <a:rPr lang="en-US" sz="1100" dirty="0"/>
              <a:t>How to create a ROS package?</a:t>
            </a:r>
          </a:p>
          <a:p>
            <a:pPr lvl="1"/>
            <a:r>
              <a:rPr lang="en-US" sz="1100" dirty="0"/>
              <a:t>How to build a ROS package?</a:t>
            </a:r>
          </a:p>
          <a:p>
            <a:pPr lvl="1"/>
            <a:r>
              <a:rPr lang="en-US" sz="1100" dirty="0"/>
              <a:t>How to install released ROS packages?</a:t>
            </a:r>
          </a:p>
          <a:p>
            <a:pPr lvl="1"/>
            <a:r>
              <a:rPr lang="en-US" sz="1100" dirty="0"/>
              <a:t>How to build packages from source?</a:t>
            </a:r>
          </a:p>
          <a:p>
            <a:pPr lvl="1"/>
            <a:r>
              <a:rPr lang="en-US" sz="1100" dirty="0"/>
              <a:t>Lab Assignment 2</a:t>
            </a:r>
          </a:p>
          <a:p>
            <a:pPr marL="171450" indent="-171450"/>
            <a:r>
              <a:rPr lang="en-US" sz="1100" b="1" dirty="0"/>
              <a:t>Lecture 3 - (Spring - Week 3)</a:t>
            </a:r>
          </a:p>
          <a:p>
            <a:pPr marL="628650" lvl="1" indent="-171450"/>
            <a:r>
              <a:rPr lang="en-US" sz="1100" dirty="0"/>
              <a:t>ROS Nodes Detail</a:t>
            </a:r>
          </a:p>
          <a:p>
            <a:pPr marL="628650" lvl="1" indent="-171450"/>
            <a:r>
              <a:rPr lang="en-US" sz="1100" dirty="0"/>
              <a:t>ROS Topics Detail</a:t>
            </a:r>
          </a:p>
          <a:p>
            <a:pPr marL="628650" lvl="1" indent="-171450"/>
            <a:r>
              <a:rPr lang="en-US" sz="1100" dirty="0"/>
              <a:t>Writing a Publisher and Subscriber</a:t>
            </a:r>
          </a:p>
          <a:p>
            <a:pPr marL="628650" lvl="1" indent="-171450"/>
            <a:r>
              <a:rPr lang="en-US" sz="1100" dirty="0"/>
              <a:t>ROS Launch</a:t>
            </a:r>
          </a:p>
          <a:p>
            <a:pPr marL="628650" lvl="1" indent="-171450"/>
            <a:r>
              <a:rPr lang="en-US" sz="1100" dirty="0"/>
              <a:t>Lab Assignment 3</a:t>
            </a:r>
          </a:p>
          <a:p>
            <a:pPr lvl="1"/>
            <a:endParaRPr lang="en-US" sz="1100" dirty="0"/>
          </a:p>
        </p:txBody>
      </p:sp>
      <p:sp>
        <p:nvSpPr>
          <p:cNvPr id="4" name="Rectangle 3"/>
          <p:cNvSpPr/>
          <p:nvPr/>
        </p:nvSpPr>
        <p:spPr>
          <a:xfrm>
            <a:off x="5853529" y="1179522"/>
            <a:ext cx="4596441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 dirty="0"/>
          </a:p>
          <a:p>
            <a:pPr lvl="1"/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Lecture 4 - (Spring – Week 8)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b="1" dirty="0"/>
              <a:t>ROS Parameter Server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b="1" dirty="0" err="1"/>
              <a:t>roparam</a:t>
            </a:r>
            <a:endParaRPr lang="en-US" sz="11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b="1" dirty="0"/>
              <a:t>ROS parameters and launch file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b="1" dirty="0"/>
              <a:t>ROS parameters in Python</a:t>
            </a:r>
          </a:p>
          <a:p>
            <a:pPr lvl="1"/>
            <a:endParaRPr lang="en-US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/>
              <a:t>Lecture 5 - (Spring – Week 9)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ROS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URDF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TF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 err="1"/>
              <a:t>Rviz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745" y="5930538"/>
            <a:ext cx="2632375" cy="70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27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Parameter in Python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22247"/>
            <a:ext cx="10363200" cy="29506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7186" y="1850571"/>
            <a:ext cx="170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Parameters: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14" y="6376341"/>
            <a:ext cx="1618706" cy="4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Parameters in Python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6040"/>
            <a:ext cx="9443357" cy="41425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14" y="6376341"/>
            <a:ext cx="1618706" cy="4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5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Parameter Existence in Python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5462"/>
            <a:ext cx="8202386" cy="15255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14" y="6376341"/>
            <a:ext cx="1618706" cy="4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256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Delete in Python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2906"/>
            <a:ext cx="8164286" cy="1700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414" y="6376341"/>
            <a:ext cx="1618706" cy="43376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2617817" y="4490186"/>
              <a:ext cx="1034640" cy="95292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12777" y="4485146"/>
                <a:ext cx="1044720" cy="9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2775806" y="4637426"/>
              <a:ext cx="642445" cy="266657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0764" y="4632388"/>
                <a:ext cx="652528" cy="2767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/>
              <p14:cNvContentPartPr/>
              <p14:nvPr/>
            </p14:nvContentPartPr>
            <p14:xfrm>
              <a:off x="5611628" y="5116174"/>
              <a:ext cx="1039680" cy="55548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06588" y="5111134"/>
                <a:ext cx="104976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8" name="Ink 27"/>
              <p14:cNvContentPartPr/>
              <p14:nvPr/>
            </p14:nvContentPartPr>
            <p14:xfrm>
              <a:off x="3771823" y="3706414"/>
              <a:ext cx="2476800" cy="909309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766783" y="3701374"/>
                <a:ext cx="2486880" cy="919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/>
              <p14:cNvContentPartPr/>
              <p14:nvPr/>
            </p14:nvContentPartPr>
            <p14:xfrm>
              <a:off x="5333863" y="4822208"/>
              <a:ext cx="114583" cy="245212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28818" y="4817167"/>
                <a:ext cx="124672" cy="255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/>
              <p14:cNvContentPartPr/>
              <p14:nvPr/>
            </p14:nvContentPartPr>
            <p14:xfrm>
              <a:off x="3586731" y="4511991"/>
              <a:ext cx="1273680" cy="30528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81691" y="4506951"/>
                <a:ext cx="128376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5" name="Ink 54"/>
              <p14:cNvContentPartPr/>
              <p14:nvPr/>
            </p14:nvContentPartPr>
            <p14:xfrm>
              <a:off x="4457623" y="4936534"/>
              <a:ext cx="860245" cy="364989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52584" y="4931495"/>
                <a:ext cx="870323" cy="3750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2" name="Ink 61"/>
              <p14:cNvContentPartPr/>
              <p14:nvPr/>
            </p14:nvContentPartPr>
            <p14:xfrm>
              <a:off x="6367988" y="4261637"/>
              <a:ext cx="1213920" cy="1252183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362948" y="4256597"/>
                <a:ext cx="1224000" cy="12622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8" name="Ink 67"/>
              <p14:cNvContentPartPr/>
              <p14:nvPr/>
            </p14:nvContentPartPr>
            <p14:xfrm>
              <a:off x="6302777" y="3875357"/>
              <a:ext cx="528120" cy="5770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97737" y="3870317"/>
                <a:ext cx="538200" cy="58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5" name="Ink 74"/>
              <p14:cNvContentPartPr/>
              <p14:nvPr/>
            </p14:nvContentPartPr>
            <p14:xfrm>
              <a:off x="10178023" y="2421780"/>
              <a:ext cx="778680" cy="147240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72983" y="2416740"/>
                <a:ext cx="788760" cy="15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9" name="Ink 78"/>
              <p14:cNvContentPartPr/>
              <p14:nvPr/>
            </p14:nvContentPartPr>
            <p14:xfrm>
              <a:off x="8267554" y="4060243"/>
              <a:ext cx="1214280" cy="1317240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62514" y="4055203"/>
                <a:ext cx="1224360" cy="13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3" name="Ink 82"/>
              <p14:cNvContentPartPr/>
              <p14:nvPr/>
            </p14:nvContentPartPr>
            <p14:xfrm>
              <a:off x="3554023" y="3543283"/>
              <a:ext cx="2999160" cy="1203120"/>
            </p14:xfrm>
          </p:contentPart>
        </mc:Choice>
        <mc:Fallback xmlns="">
          <p:pic>
            <p:nvPicPr>
              <p:cNvPr id="83" name="Ink 82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48983" y="3538243"/>
                <a:ext cx="3009240" cy="12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6" name="Ink 85"/>
              <p14:cNvContentPartPr/>
              <p14:nvPr/>
            </p14:nvContentPartPr>
            <p14:xfrm>
              <a:off x="7407668" y="4544700"/>
              <a:ext cx="936412" cy="288617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402628" y="4539662"/>
                <a:ext cx="946493" cy="2986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9" name="Ink 88"/>
              <p14:cNvContentPartPr/>
              <p14:nvPr/>
            </p14:nvContentPartPr>
            <p14:xfrm>
              <a:off x="5600828" y="5372134"/>
              <a:ext cx="288566" cy="359434"/>
            </p14:xfrm>
          </p:contentPart>
        </mc:Choice>
        <mc:Fallback xmlns="">
          <p:pic>
            <p:nvPicPr>
              <p:cNvPr id="89" name="Ink 8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95791" y="5367092"/>
                <a:ext cx="298641" cy="3695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90" name="Ink 89"/>
              <p14:cNvContentPartPr/>
              <p14:nvPr/>
            </p14:nvContentPartPr>
            <p14:xfrm>
              <a:off x="4539188" y="5252254"/>
              <a:ext cx="1246680" cy="1110600"/>
            </p14:xfrm>
          </p:contentPart>
        </mc:Choice>
        <mc:Fallback xmlns="">
          <p:pic>
            <p:nvPicPr>
              <p:cNvPr id="90" name="Ink 8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34148" y="5247214"/>
                <a:ext cx="1256760" cy="11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4" name="Ink 93"/>
              <p14:cNvContentPartPr/>
              <p14:nvPr/>
            </p14:nvContentPartPr>
            <p14:xfrm>
              <a:off x="10265143" y="1431420"/>
              <a:ext cx="1235880" cy="141012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260103" y="1426380"/>
                <a:ext cx="1245960" cy="14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5" name="Ink 94"/>
              <p14:cNvContentPartPr/>
              <p14:nvPr/>
            </p14:nvContentPartPr>
            <p14:xfrm>
              <a:off x="10558903" y="2296860"/>
              <a:ext cx="419400" cy="42480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553863" y="2291820"/>
                <a:ext cx="42948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6" name="Ink 95"/>
              <p14:cNvContentPartPr/>
              <p14:nvPr/>
            </p14:nvContentPartPr>
            <p14:xfrm>
              <a:off x="3897103" y="3515923"/>
              <a:ext cx="2890131" cy="1164857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92064" y="3510883"/>
                <a:ext cx="2900210" cy="11749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7" name="Ink 96"/>
              <p14:cNvContentPartPr/>
              <p14:nvPr/>
            </p14:nvContentPartPr>
            <p14:xfrm>
              <a:off x="6362537" y="3842597"/>
              <a:ext cx="413949" cy="495823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357498" y="3837556"/>
                <a:ext cx="424028" cy="505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8" name="Ink 97"/>
              <p14:cNvContentPartPr/>
              <p14:nvPr/>
            </p14:nvContentPartPr>
            <p14:xfrm>
              <a:off x="8229497" y="3211260"/>
              <a:ext cx="566331" cy="958217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224457" y="3206221"/>
                <a:ext cx="576412" cy="9682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9" name="Ink 98"/>
              <p14:cNvContentPartPr/>
              <p14:nvPr/>
            </p14:nvContentPartPr>
            <p14:xfrm>
              <a:off x="8947954" y="5301163"/>
              <a:ext cx="98126" cy="76474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942922" y="5296113"/>
                <a:ext cx="108190" cy="865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7845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Launch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80988" cy="4238081"/>
          </a:xfrm>
        </p:spPr>
        <p:txBody>
          <a:bodyPr/>
          <a:lstStyle/>
          <a:p>
            <a:r>
              <a:rPr lang="en-US" dirty="0" err="1"/>
              <a:t>roslaunch</a:t>
            </a:r>
            <a:r>
              <a:rPr lang="en-US" dirty="0"/>
              <a:t> is a tool for easily launching multiple ROS nodes locally and remotely </a:t>
            </a:r>
          </a:p>
          <a:p>
            <a:r>
              <a:rPr lang="en-US" dirty="0"/>
              <a:t>It also allows you to set parameters on the Parameter Server.</a:t>
            </a:r>
          </a:p>
          <a:p>
            <a:endParaRPr lang="en-US" dirty="0"/>
          </a:p>
          <a:p>
            <a:r>
              <a:rPr lang="en-US" dirty="0"/>
              <a:t>How to run a launch file:</a:t>
            </a:r>
          </a:p>
          <a:p>
            <a:r>
              <a:rPr lang="en-US" dirty="0" err="1"/>
              <a:t>roslaunch</a:t>
            </a:r>
            <a:r>
              <a:rPr lang="en-US" dirty="0"/>
              <a:t> </a:t>
            </a:r>
            <a:r>
              <a:rPr lang="en-US" dirty="0" err="1"/>
              <a:t>package_name</a:t>
            </a:r>
            <a:r>
              <a:rPr lang="en-US" dirty="0"/>
              <a:t> </a:t>
            </a:r>
            <a:r>
              <a:rPr lang="en-US" dirty="0" err="1"/>
              <a:t>file.launch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13" y="6063706"/>
            <a:ext cx="2632375" cy="70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755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ROS Launch 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745" y="5930538"/>
            <a:ext cx="2632375" cy="705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1688"/>
            <a:ext cx="12192000" cy="158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566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File Example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70" y="1496785"/>
            <a:ext cx="8977543" cy="45106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516" y="6110868"/>
            <a:ext cx="2632375" cy="70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43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 Parameter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parameter server is a shared, multi-variate dictionary that is accessible via network APIs. </a:t>
            </a:r>
          </a:p>
          <a:p>
            <a:r>
              <a:rPr lang="en-US" dirty="0"/>
              <a:t>In addition to the messages, ROS provides another mechanism called parameters to get information to nodes. </a:t>
            </a:r>
          </a:p>
          <a:p>
            <a:r>
              <a:rPr lang="en-US" dirty="0"/>
              <a:t>The idea is that a centralized parameter server keeps track of a collection of values—things like integers, floating point numbers, strings, or other data</a:t>
            </a:r>
          </a:p>
          <a:p>
            <a:r>
              <a:rPr lang="en-US" dirty="0"/>
              <a:t>Nodes use this server to store and retrieve parameters at runtime. </a:t>
            </a:r>
          </a:p>
          <a:p>
            <a:r>
              <a:rPr lang="en-US" dirty="0"/>
              <a:t>As it is not designed for high-performance, it is best used for static, non-binary data such as configuration parameters. </a:t>
            </a:r>
          </a:p>
          <a:p>
            <a:r>
              <a:rPr lang="en-US" dirty="0"/>
              <a:t>It is meant to be globally viewable so that tools can easily inspect the configuration state of the system and modify if necessary.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745" y="5930538"/>
            <a:ext cx="2632375" cy="70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75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Names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Parameters are named using the normal ROS naming convention. This means that ROS parameters have a hierarchy that matches the namespaces used for topics and nodes. This hierarchy is meant to protect parameter names from colliding.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211" y="3943861"/>
            <a:ext cx="6685577" cy="2032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745" y="5930538"/>
            <a:ext cx="2632375" cy="70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74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Rosparam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rosparam</a:t>
            </a:r>
            <a:r>
              <a:rPr lang="en-US" dirty="0"/>
              <a:t> package contains the </a:t>
            </a:r>
            <a:r>
              <a:rPr lang="en-US" dirty="0" err="1"/>
              <a:t>rosparam</a:t>
            </a:r>
            <a:r>
              <a:rPr lang="en-US" dirty="0"/>
              <a:t> command-line tool for getting and setting ROS Parameters on the Parameter Server using YAML-encoded files.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745" y="5930538"/>
            <a:ext cx="2632375" cy="70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60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rosparam</a:t>
            </a:r>
            <a:r>
              <a:rPr lang="en-US" dirty="0"/>
              <a:t> Command-line Tool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7063"/>
            <a:ext cx="6074229" cy="1846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745" y="5930538"/>
            <a:ext cx="2632375" cy="70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23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194</Words>
  <Application>Microsoft Office PowerPoint</Application>
  <PresentationFormat>Widescreen</PresentationFormat>
  <Paragraphs>82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Course Structure</vt:lpstr>
      <vt:lpstr>ROS Launch </vt:lpstr>
      <vt:lpstr>Simple ROS Launch File</vt:lpstr>
      <vt:lpstr>Launch File Example</vt:lpstr>
      <vt:lpstr>ROS Parameter Server</vt:lpstr>
      <vt:lpstr>Parameter Names</vt:lpstr>
      <vt:lpstr>Rosparam</vt:lpstr>
      <vt:lpstr>rosparam Command-line Tool</vt:lpstr>
      <vt:lpstr>Example - Turtlesim</vt:lpstr>
      <vt:lpstr>Rosparam list</vt:lpstr>
      <vt:lpstr>Rosparam get</vt:lpstr>
      <vt:lpstr>Rosparam set</vt:lpstr>
      <vt:lpstr>Rosparam set – rosservice call /clear</vt:lpstr>
      <vt:lpstr>Rosparam dump</vt:lpstr>
      <vt:lpstr>Rosparam load</vt:lpstr>
      <vt:lpstr>Rosparam delete</vt:lpstr>
      <vt:lpstr>Using Parameter Server in Launch File</vt:lpstr>
      <vt:lpstr>Launch file result</vt:lpstr>
      <vt:lpstr>ROS Parameter in Python</vt:lpstr>
      <vt:lpstr>Set Parameters in Python</vt:lpstr>
      <vt:lpstr>Check Parameter Existence in Python</vt:lpstr>
      <vt:lpstr>Parameter Delete in 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Melih Erdoğan</dc:creator>
  <cp:lastModifiedBy>Melih Erdoğan</cp:lastModifiedBy>
  <cp:revision>11</cp:revision>
  <dcterms:created xsi:type="dcterms:W3CDTF">2017-03-24T00:46:40Z</dcterms:created>
  <dcterms:modified xsi:type="dcterms:W3CDTF">2017-05-26T01:14:10Z</dcterms:modified>
</cp:coreProperties>
</file>